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13716000" cx="24384000"/>
  <p:notesSz cx="6858000" cy="9144000"/>
  <p:embeddedFontLst>
    <p:embeddedFont>
      <p:font typeface="Helvetica Neue"/>
      <p:regular r:id="rId54"/>
      <p:bold r:id="rId55"/>
      <p:italic r:id="rId56"/>
      <p:boldItalic r:id="rId57"/>
    </p:embeddedFont>
    <p:embeddedFont>
      <p:font typeface="Helvetica Neue Light"/>
      <p:regular r:id="rId58"/>
      <p:bold r:id="rId59"/>
      <p:italic r:id="rId60"/>
      <p:boldItalic r:id="rId61"/>
    </p:embeddedFont>
    <p:embeddedFont>
      <p:font typeface="Cutive"/>
      <p:regular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utive-regular.fntdata"/><Relationship Id="rId61" Type="http://schemas.openxmlformats.org/officeDocument/2006/relationships/font" Target="fonts/HelveticaNeueLight-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HelveticaNeueLight-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HelveticaNeue-bold.fntdata"/><Relationship Id="rId10" Type="http://schemas.openxmlformats.org/officeDocument/2006/relationships/slide" Target="slides/slide6.xml"/><Relationship Id="rId54" Type="http://schemas.openxmlformats.org/officeDocument/2006/relationships/font" Target="fonts/HelveticaNeue-regular.fntdata"/><Relationship Id="rId13" Type="http://schemas.openxmlformats.org/officeDocument/2006/relationships/slide" Target="slides/slide9.xml"/><Relationship Id="rId57" Type="http://schemas.openxmlformats.org/officeDocument/2006/relationships/font" Target="fonts/HelveticaNeue-boldItalic.fntdata"/><Relationship Id="rId12" Type="http://schemas.openxmlformats.org/officeDocument/2006/relationships/slide" Target="slides/slide8.xml"/><Relationship Id="rId56" Type="http://schemas.openxmlformats.org/officeDocument/2006/relationships/font" Target="fonts/HelveticaNeue-italic.fntdata"/><Relationship Id="rId15" Type="http://schemas.openxmlformats.org/officeDocument/2006/relationships/slide" Target="slides/slide11.xml"/><Relationship Id="rId59" Type="http://schemas.openxmlformats.org/officeDocument/2006/relationships/font" Target="fonts/HelveticaNeueLight-bold.fntdata"/><Relationship Id="rId14" Type="http://schemas.openxmlformats.org/officeDocument/2006/relationships/slide" Target="slides/slide10.xml"/><Relationship Id="rId58" Type="http://schemas.openxmlformats.org/officeDocument/2006/relationships/font" Target="fonts/HelveticaNeueLight-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rmAutofit/>
          </a:bodyPr>
          <a:lstStyle>
            <a:lvl1pPr indent="-558800" lvl="0" marL="457200" algn="l">
              <a:lnSpc>
                <a:spcPct val="100000"/>
              </a:lnSpc>
              <a:spcBef>
                <a:spcPts val="5900"/>
              </a:spcBef>
              <a:spcAft>
                <a:spcPts val="0"/>
              </a:spcAft>
              <a:buSzPts val="5200"/>
              <a:buChar char="•"/>
              <a:defRPr/>
            </a:lvl1pPr>
            <a:lvl2pPr indent="-558800" lvl="1" marL="914400" algn="l">
              <a:lnSpc>
                <a:spcPct val="100000"/>
              </a:lnSpc>
              <a:spcBef>
                <a:spcPts val="5900"/>
              </a:spcBef>
              <a:spcAft>
                <a:spcPts val="0"/>
              </a:spcAft>
              <a:buSzPts val="5200"/>
              <a:buChar char="•"/>
              <a:defRPr/>
            </a:lvl2pPr>
            <a:lvl3pPr indent="-558800" lvl="2" marL="1371600" algn="l">
              <a:lnSpc>
                <a:spcPct val="100000"/>
              </a:lnSpc>
              <a:spcBef>
                <a:spcPts val="5900"/>
              </a:spcBef>
              <a:spcAft>
                <a:spcPts val="0"/>
              </a:spcAft>
              <a:buSzPts val="5200"/>
              <a:buChar char="•"/>
              <a:defRPr/>
            </a:lvl3pPr>
            <a:lvl4pPr indent="-558800" lvl="3" marL="1828800" algn="l">
              <a:lnSpc>
                <a:spcPct val="100000"/>
              </a:lnSpc>
              <a:spcBef>
                <a:spcPts val="5900"/>
              </a:spcBef>
              <a:spcAft>
                <a:spcPts val="0"/>
              </a:spcAft>
              <a:buSzPts val="5200"/>
              <a:buChar char="•"/>
              <a:defRPr/>
            </a:lvl4pPr>
            <a:lvl5pPr indent="-558800" lvl="4" marL="2286000" algn="l">
              <a:lnSpc>
                <a:spcPct val="100000"/>
              </a:lnSpc>
              <a:spcBef>
                <a:spcPts val="5900"/>
              </a:spcBef>
              <a:spcAft>
                <a:spcPts val="0"/>
              </a:spcAft>
              <a:buSzPts val="5200"/>
              <a:buChar char="•"/>
              <a:defRPr/>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46" name="Shape 46"/>
        <p:cNvGrpSpPr/>
        <p:nvPr/>
      </p:nvGrpSpPr>
      <p:grpSpPr>
        <a:xfrm>
          <a:off x="0" y="0"/>
          <a:ext cx="0" cy="0"/>
          <a:chOff x="0" y="0"/>
          <a:chExt cx="0" cy="0"/>
        </a:xfrm>
      </p:grpSpPr>
      <p:sp>
        <p:nvSpPr>
          <p:cNvPr id="47" name="Google Shape;47;p11"/>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8" name="Google Shape;48;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49" name="Shape 49"/>
        <p:cNvGrpSpPr/>
        <p:nvPr/>
      </p:nvGrpSpPr>
      <p:grpSpPr>
        <a:xfrm>
          <a:off x="0" y="0"/>
          <a:ext cx="0" cy="0"/>
          <a:chOff x="0" y="0"/>
          <a:chExt cx="0" cy="0"/>
        </a:xfrm>
      </p:grpSpPr>
      <p:sp>
        <p:nvSpPr>
          <p:cNvPr id="50" name="Google Shape;50;p12"/>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1" name="Google Shape;51;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52" name="Shape 52"/>
        <p:cNvGrpSpPr/>
        <p:nvPr/>
      </p:nvGrpSpPr>
      <p:grpSpPr>
        <a:xfrm>
          <a:off x="0" y="0"/>
          <a:ext cx="0" cy="0"/>
          <a:chOff x="0" y="0"/>
          <a:chExt cx="0" cy="0"/>
        </a:xfrm>
      </p:grpSpPr>
      <p:sp>
        <p:nvSpPr>
          <p:cNvPr id="53" name="Google Shape;53;p13"/>
          <p:cNvSpPr/>
          <p:nvPr>
            <p:ph idx="2" type="pic"/>
          </p:nvPr>
        </p:nvSpPr>
        <p:spPr>
          <a:xfrm>
            <a:off x="13169900" y="3238500"/>
            <a:ext cx="9525000" cy="9207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4" name="Google Shape;54;p13"/>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5" name="Google Shape;55;p13"/>
          <p:cNvSpPr txBox="1"/>
          <p:nvPr>
            <p:ph idx="1" type="body"/>
          </p:nvPr>
        </p:nvSpPr>
        <p:spPr>
          <a:xfrm>
            <a:off x="1689100" y="3238500"/>
            <a:ext cx="10007600" cy="9207500"/>
          </a:xfrm>
          <a:prstGeom prst="rect">
            <a:avLst/>
          </a:prstGeom>
          <a:noFill/>
          <a:ln>
            <a:noFill/>
          </a:ln>
        </p:spPr>
        <p:txBody>
          <a:bodyPr anchorCtr="0" anchor="ctr" bIns="50800" lIns="50800" spcFirstLastPara="1" rIns="50800" wrap="square" tIns="50800">
            <a:normAutofit/>
          </a:bodyPr>
          <a:lstStyle>
            <a:lvl1pPr indent="-514350" lvl="0" marL="457200" algn="l">
              <a:lnSpc>
                <a:spcPct val="100000"/>
              </a:lnSpc>
              <a:spcBef>
                <a:spcPts val="4500"/>
              </a:spcBef>
              <a:spcAft>
                <a:spcPts val="0"/>
              </a:spcAft>
              <a:buSzPts val="4500"/>
              <a:buChar char="•"/>
              <a:defRPr sz="4500"/>
            </a:lvl1pPr>
            <a:lvl2pPr indent="-514350" lvl="1" marL="914400" algn="l">
              <a:lnSpc>
                <a:spcPct val="100000"/>
              </a:lnSpc>
              <a:spcBef>
                <a:spcPts val="4500"/>
              </a:spcBef>
              <a:spcAft>
                <a:spcPts val="0"/>
              </a:spcAft>
              <a:buSzPts val="4500"/>
              <a:buChar char="•"/>
              <a:defRPr sz="4500"/>
            </a:lvl2pPr>
            <a:lvl3pPr indent="-514350" lvl="2" marL="1371600" algn="l">
              <a:lnSpc>
                <a:spcPct val="100000"/>
              </a:lnSpc>
              <a:spcBef>
                <a:spcPts val="4500"/>
              </a:spcBef>
              <a:spcAft>
                <a:spcPts val="0"/>
              </a:spcAft>
              <a:buSzPts val="4500"/>
              <a:buChar char="•"/>
              <a:defRPr sz="4500"/>
            </a:lvl3pPr>
            <a:lvl4pPr indent="-514350" lvl="3" marL="1828800" algn="l">
              <a:lnSpc>
                <a:spcPct val="100000"/>
              </a:lnSpc>
              <a:spcBef>
                <a:spcPts val="4500"/>
              </a:spcBef>
              <a:spcAft>
                <a:spcPts val="0"/>
              </a:spcAft>
              <a:buSzPts val="4500"/>
              <a:buChar char="•"/>
              <a:defRPr sz="4500"/>
            </a:lvl4pPr>
            <a:lvl5pPr indent="-514350" lvl="4" marL="2286000" algn="l">
              <a:lnSpc>
                <a:spcPct val="100000"/>
              </a:lnSpc>
              <a:spcBef>
                <a:spcPts val="4500"/>
              </a:spcBef>
              <a:spcAft>
                <a:spcPts val="0"/>
              </a:spcAft>
              <a:buSzPts val="4500"/>
              <a:buChar char="•"/>
              <a:defRPr sz="45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56" name="Google Shape;56;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57" name="Shape 57"/>
        <p:cNvGrpSpPr/>
        <p:nvPr/>
      </p:nvGrpSpPr>
      <p:grpSpPr>
        <a:xfrm>
          <a:off x="0" y="0"/>
          <a:ext cx="0" cy="0"/>
          <a:chOff x="0" y="0"/>
          <a:chExt cx="0" cy="0"/>
        </a:xfrm>
      </p:grpSpPr>
      <p:sp>
        <p:nvSpPr>
          <p:cNvPr id="58" name="Google Shape;58;p14"/>
          <p:cNvSpPr txBox="1"/>
          <p:nvPr>
            <p:ph idx="1" type="body"/>
          </p:nvPr>
        </p:nvSpPr>
        <p:spPr>
          <a:xfrm>
            <a:off x="1689100" y="1778000"/>
            <a:ext cx="21005799" cy="10147300"/>
          </a:xfrm>
          <a:prstGeom prst="rect">
            <a:avLst/>
          </a:prstGeom>
          <a:noFill/>
          <a:ln>
            <a:noFill/>
          </a:ln>
        </p:spPr>
        <p:txBody>
          <a:bodyPr anchorCtr="0" anchor="ctr" bIns="50800" lIns="50800" spcFirstLastPara="1" rIns="50800" wrap="square" tIns="50800">
            <a:normAutofit/>
          </a:bodyPr>
          <a:lstStyle>
            <a:lvl1pPr indent="-558800" lvl="0" marL="457200" algn="l">
              <a:lnSpc>
                <a:spcPct val="100000"/>
              </a:lnSpc>
              <a:spcBef>
                <a:spcPts val="5900"/>
              </a:spcBef>
              <a:spcAft>
                <a:spcPts val="0"/>
              </a:spcAft>
              <a:buSzPts val="5200"/>
              <a:buChar char="•"/>
              <a:defRPr/>
            </a:lvl1pPr>
            <a:lvl2pPr indent="-558800" lvl="1" marL="914400" algn="l">
              <a:lnSpc>
                <a:spcPct val="100000"/>
              </a:lnSpc>
              <a:spcBef>
                <a:spcPts val="5900"/>
              </a:spcBef>
              <a:spcAft>
                <a:spcPts val="0"/>
              </a:spcAft>
              <a:buSzPts val="5200"/>
              <a:buChar char="•"/>
              <a:defRPr/>
            </a:lvl2pPr>
            <a:lvl3pPr indent="-558800" lvl="2" marL="1371600" algn="l">
              <a:lnSpc>
                <a:spcPct val="100000"/>
              </a:lnSpc>
              <a:spcBef>
                <a:spcPts val="5900"/>
              </a:spcBef>
              <a:spcAft>
                <a:spcPts val="0"/>
              </a:spcAft>
              <a:buSzPts val="5200"/>
              <a:buChar char="•"/>
              <a:defRPr/>
            </a:lvl3pPr>
            <a:lvl4pPr indent="-558800" lvl="3" marL="1828800" algn="l">
              <a:lnSpc>
                <a:spcPct val="100000"/>
              </a:lnSpc>
              <a:spcBef>
                <a:spcPts val="5900"/>
              </a:spcBef>
              <a:spcAft>
                <a:spcPts val="0"/>
              </a:spcAft>
              <a:buSzPts val="5200"/>
              <a:buChar char="•"/>
              <a:defRPr/>
            </a:lvl4pPr>
            <a:lvl5pPr indent="-558800" lvl="4" marL="2286000" algn="l">
              <a:lnSpc>
                <a:spcPct val="100000"/>
              </a:lnSpc>
              <a:spcBef>
                <a:spcPts val="5900"/>
              </a:spcBef>
              <a:spcAft>
                <a:spcPts val="0"/>
              </a:spcAft>
              <a:buSzPts val="5200"/>
              <a:buChar char="•"/>
              <a:defRPr/>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59" name="Google Shape;59;p1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60" name="Shape 60"/>
        <p:cNvGrpSpPr/>
        <p:nvPr/>
      </p:nvGrpSpPr>
      <p:grpSpPr>
        <a:xfrm>
          <a:off x="0" y="0"/>
          <a:ext cx="0" cy="0"/>
          <a:chOff x="0" y="0"/>
          <a:chExt cx="0" cy="0"/>
        </a:xfrm>
      </p:grpSpPr>
      <p:sp>
        <p:nvSpPr>
          <p:cNvPr id="61" name="Google Shape;61;p15"/>
          <p:cNvSpPr txBox="1"/>
          <p:nvPr>
            <p:ph idx="1" type="body"/>
          </p:nvPr>
        </p:nvSpPr>
        <p:spPr>
          <a:xfrm>
            <a:off x="2387600" y="8953500"/>
            <a:ext cx="19621500" cy="6858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3800"/>
              <a:buFont typeface="Helvetica Neue"/>
              <a:buNone/>
              <a:defRPr sz="3800">
                <a:latin typeface="Helvetica Neue"/>
                <a:ea typeface="Helvetica Neue"/>
                <a:cs typeface="Helvetica Neue"/>
                <a:sym typeface="Helvetica Neue"/>
              </a:defRPr>
            </a:lvl1pPr>
            <a:lvl2pPr indent="-469900" lvl="1" marL="914400" algn="ctr">
              <a:lnSpc>
                <a:spcPct val="100000"/>
              </a:lnSpc>
              <a:spcBef>
                <a:spcPts val="0"/>
              </a:spcBef>
              <a:spcAft>
                <a:spcPts val="0"/>
              </a:spcAft>
              <a:buClr>
                <a:srgbClr val="000000"/>
              </a:buClr>
              <a:buSzPts val="3800"/>
              <a:buFont typeface="Helvetica Neue"/>
              <a:buChar char="•"/>
              <a:defRPr sz="3800">
                <a:latin typeface="Helvetica Neue"/>
                <a:ea typeface="Helvetica Neue"/>
                <a:cs typeface="Helvetica Neue"/>
                <a:sym typeface="Helvetica Neue"/>
              </a:defRPr>
            </a:lvl2pPr>
            <a:lvl3pPr indent="-469900" lvl="2" marL="1371600" algn="ctr">
              <a:lnSpc>
                <a:spcPct val="100000"/>
              </a:lnSpc>
              <a:spcBef>
                <a:spcPts val="0"/>
              </a:spcBef>
              <a:spcAft>
                <a:spcPts val="0"/>
              </a:spcAft>
              <a:buClr>
                <a:srgbClr val="000000"/>
              </a:buClr>
              <a:buSzPts val="3800"/>
              <a:buFont typeface="Helvetica Neue"/>
              <a:buChar char="•"/>
              <a:defRPr sz="3800">
                <a:latin typeface="Helvetica Neue"/>
                <a:ea typeface="Helvetica Neue"/>
                <a:cs typeface="Helvetica Neue"/>
                <a:sym typeface="Helvetica Neue"/>
              </a:defRPr>
            </a:lvl3pPr>
            <a:lvl4pPr indent="-469900" lvl="3" marL="1828800" algn="ctr">
              <a:lnSpc>
                <a:spcPct val="100000"/>
              </a:lnSpc>
              <a:spcBef>
                <a:spcPts val="0"/>
              </a:spcBef>
              <a:spcAft>
                <a:spcPts val="0"/>
              </a:spcAft>
              <a:buClr>
                <a:srgbClr val="000000"/>
              </a:buClr>
              <a:buSzPts val="3800"/>
              <a:buFont typeface="Helvetica Neue"/>
              <a:buChar char="•"/>
              <a:defRPr sz="3800">
                <a:latin typeface="Helvetica Neue"/>
                <a:ea typeface="Helvetica Neue"/>
                <a:cs typeface="Helvetica Neue"/>
                <a:sym typeface="Helvetica Neue"/>
              </a:defRPr>
            </a:lvl4pPr>
            <a:lvl5pPr indent="-469900" lvl="4" marL="2286000" algn="ctr">
              <a:lnSpc>
                <a:spcPct val="100000"/>
              </a:lnSpc>
              <a:spcBef>
                <a:spcPts val="0"/>
              </a:spcBef>
              <a:spcAft>
                <a:spcPts val="0"/>
              </a:spcAft>
              <a:buClr>
                <a:srgbClr val="000000"/>
              </a:buClr>
              <a:buSzPts val="3800"/>
              <a:buFont typeface="Helvetica Neue"/>
              <a:buChar char="•"/>
              <a:defRPr sz="3800">
                <a:latin typeface="Helvetica Neue"/>
                <a:ea typeface="Helvetica Neue"/>
                <a:cs typeface="Helvetica Neue"/>
                <a:sym typeface="Helvetica Neue"/>
              </a:defRPr>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62" name="Google Shape;62;p15"/>
          <p:cNvSpPr txBox="1"/>
          <p:nvPr>
            <p:ph idx="2" type="body"/>
          </p:nvPr>
        </p:nvSpPr>
        <p:spPr>
          <a:xfrm>
            <a:off x="2387600" y="6045200"/>
            <a:ext cx="19621500" cy="889000"/>
          </a:xfrm>
          <a:prstGeom prst="rect">
            <a:avLst/>
          </a:prstGeom>
          <a:noFill/>
          <a:ln>
            <a:noFill/>
          </a:ln>
        </p:spPr>
        <p:txBody>
          <a:bodyPr anchorCtr="0" anchor="ctr" bIns="50800" lIns="50800" spcFirstLastPara="1" rIns="50800" wrap="square" tIns="50800">
            <a:normAutofit/>
          </a:bodyPr>
          <a:lstStyle>
            <a:lvl1pPr indent="-558800" lvl="0" marL="457200" algn="l">
              <a:lnSpc>
                <a:spcPct val="100000"/>
              </a:lnSpc>
              <a:spcBef>
                <a:spcPts val="5900"/>
              </a:spcBef>
              <a:spcAft>
                <a:spcPts val="0"/>
              </a:spcAft>
              <a:buSzPts val="5200"/>
              <a:buChar char="•"/>
              <a:defRPr/>
            </a:lvl1pPr>
            <a:lvl2pPr indent="-558800" lvl="1" marL="914400" algn="l">
              <a:lnSpc>
                <a:spcPct val="100000"/>
              </a:lnSpc>
              <a:spcBef>
                <a:spcPts val="5900"/>
              </a:spcBef>
              <a:spcAft>
                <a:spcPts val="0"/>
              </a:spcAft>
              <a:buSzPts val="5200"/>
              <a:buChar char="•"/>
              <a:defRPr/>
            </a:lvl2pPr>
            <a:lvl3pPr indent="-558800" lvl="2" marL="1371600" algn="l">
              <a:lnSpc>
                <a:spcPct val="100000"/>
              </a:lnSpc>
              <a:spcBef>
                <a:spcPts val="5900"/>
              </a:spcBef>
              <a:spcAft>
                <a:spcPts val="0"/>
              </a:spcAft>
              <a:buSzPts val="5200"/>
              <a:buChar char="•"/>
              <a:defRPr/>
            </a:lvl3pPr>
            <a:lvl4pPr indent="-558800" lvl="3" marL="1828800" algn="l">
              <a:lnSpc>
                <a:spcPct val="100000"/>
              </a:lnSpc>
              <a:spcBef>
                <a:spcPts val="5900"/>
              </a:spcBef>
              <a:spcAft>
                <a:spcPts val="0"/>
              </a:spcAft>
              <a:buSzPts val="5200"/>
              <a:buChar char="•"/>
              <a:defRPr/>
            </a:lvl4pPr>
            <a:lvl5pPr indent="-558800" lvl="4" marL="2286000" algn="l">
              <a:lnSpc>
                <a:spcPct val="100000"/>
              </a:lnSpc>
              <a:spcBef>
                <a:spcPts val="5900"/>
              </a:spcBef>
              <a:spcAft>
                <a:spcPts val="0"/>
              </a:spcAft>
              <a:buSzPts val="5200"/>
              <a:buChar char="•"/>
              <a:defRPr/>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63" name="Google Shape;63;p1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64" name="Shape 64"/>
        <p:cNvGrpSpPr/>
        <p:nvPr/>
      </p:nvGrpSpPr>
      <p:grpSpPr>
        <a:xfrm>
          <a:off x="0" y="0"/>
          <a:ext cx="0" cy="0"/>
          <a:chOff x="0" y="0"/>
          <a:chExt cx="0" cy="0"/>
        </a:xfrm>
      </p:grpSpPr>
      <p:sp>
        <p:nvSpPr>
          <p:cNvPr id="65" name="Google Shape;65;p16"/>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66" name="Google Shape;66;p1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2">
  <p:cSld name="Title &amp; Bullets 2">
    <p:spTree>
      <p:nvGrpSpPr>
        <p:cNvPr id="67" name="Shape 67"/>
        <p:cNvGrpSpPr/>
        <p:nvPr/>
      </p:nvGrpSpPr>
      <p:grpSpPr>
        <a:xfrm>
          <a:off x="0" y="0"/>
          <a:ext cx="0" cy="0"/>
          <a:chOff x="0" y="0"/>
          <a:chExt cx="0" cy="0"/>
        </a:xfrm>
      </p:grpSpPr>
      <p:sp>
        <p:nvSpPr>
          <p:cNvPr id="68" name="Google Shape;68;p17"/>
          <p:cNvSpPr txBox="1"/>
          <p:nvPr>
            <p:ph type="title"/>
          </p:nvPr>
        </p:nvSpPr>
        <p:spPr>
          <a:xfrm>
            <a:off x="4389492" y="626705"/>
            <a:ext cx="15605016" cy="3035303"/>
          </a:xfrm>
          <a:prstGeom prst="rect">
            <a:avLst/>
          </a:prstGeom>
          <a:noFill/>
          <a:ln>
            <a:noFill/>
          </a:ln>
        </p:spPr>
        <p:txBody>
          <a:bodyPr anchorCtr="0" anchor="ctr"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69" name="Google Shape;69;p17"/>
          <p:cNvSpPr txBox="1"/>
          <p:nvPr>
            <p:ph idx="1" type="body"/>
          </p:nvPr>
        </p:nvSpPr>
        <p:spPr>
          <a:xfrm>
            <a:off x="4389492" y="3662007"/>
            <a:ext cx="15605016" cy="8838081"/>
          </a:xfrm>
          <a:prstGeom prst="rect">
            <a:avLst/>
          </a:prstGeom>
          <a:noFill/>
          <a:ln>
            <a:noFill/>
          </a:ln>
        </p:spPr>
        <p:txBody>
          <a:bodyPr anchorCtr="0" anchor="ctr" bIns="71400" lIns="71400" spcFirstLastPara="1" rIns="71400" wrap="square" tIns="71400">
            <a:normAutofit/>
          </a:bodyPr>
          <a:lstStyle>
            <a:lvl1pPr indent="-533400" lvl="0" marL="457200" algn="l">
              <a:lnSpc>
                <a:spcPct val="100000"/>
              </a:lnSpc>
              <a:spcBef>
                <a:spcPts val="4200"/>
              </a:spcBef>
              <a:spcAft>
                <a:spcPts val="0"/>
              </a:spcAft>
              <a:buSzPts val="4800"/>
              <a:buChar char="•"/>
              <a:defRPr sz="4800"/>
            </a:lvl1pPr>
            <a:lvl2pPr indent="-533400" lvl="1" marL="914400" algn="l">
              <a:lnSpc>
                <a:spcPct val="100000"/>
              </a:lnSpc>
              <a:spcBef>
                <a:spcPts val="4200"/>
              </a:spcBef>
              <a:spcAft>
                <a:spcPts val="0"/>
              </a:spcAft>
              <a:buSzPts val="4800"/>
              <a:buChar char="•"/>
              <a:defRPr sz="4800"/>
            </a:lvl2pPr>
            <a:lvl3pPr indent="-533400" lvl="2" marL="1371600" algn="l">
              <a:lnSpc>
                <a:spcPct val="100000"/>
              </a:lnSpc>
              <a:spcBef>
                <a:spcPts val="4200"/>
              </a:spcBef>
              <a:spcAft>
                <a:spcPts val="0"/>
              </a:spcAft>
              <a:buSzPts val="4800"/>
              <a:buChar char="•"/>
              <a:defRPr sz="4800"/>
            </a:lvl3pPr>
            <a:lvl4pPr indent="-533400" lvl="3" marL="1828800" algn="l">
              <a:lnSpc>
                <a:spcPct val="100000"/>
              </a:lnSpc>
              <a:spcBef>
                <a:spcPts val="4200"/>
              </a:spcBef>
              <a:spcAft>
                <a:spcPts val="0"/>
              </a:spcAft>
              <a:buSzPts val="4800"/>
              <a:buChar char="•"/>
              <a:defRPr sz="4800"/>
            </a:lvl4pPr>
            <a:lvl5pPr indent="-533400" lvl="4" marL="2286000" algn="l">
              <a:lnSpc>
                <a:spcPct val="100000"/>
              </a:lnSpc>
              <a:spcBef>
                <a:spcPts val="4200"/>
              </a:spcBef>
              <a:spcAft>
                <a:spcPts val="0"/>
              </a:spcAft>
              <a:buSzPts val="4800"/>
              <a:buChar char="•"/>
              <a:defRPr sz="48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70" name="Google Shape;70;p17"/>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3">
  <p:cSld name="Title &amp; Bullets 3">
    <p:spTree>
      <p:nvGrpSpPr>
        <p:cNvPr id="71" name="Shape 71"/>
        <p:cNvGrpSpPr/>
        <p:nvPr/>
      </p:nvGrpSpPr>
      <p:grpSpPr>
        <a:xfrm>
          <a:off x="0" y="0"/>
          <a:ext cx="0" cy="0"/>
          <a:chOff x="0" y="0"/>
          <a:chExt cx="0" cy="0"/>
        </a:xfrm>
      </p:grpSpPr>
      <p:sp>
        <p:nvSpPr>
          <p:cNvPr id="72" name="Google Shape;72;p18"/>
          <p:cNvSpPr txBox="1"/>
          <p:nvPr>
            <p:ph type="title"/>
          </p:nvPr>
        </p:nvSpPr>
        <p:spPr>
          <a:xfrm>
            <a:off x="4389492" y="626705"/>
            <a:ext cx="15605016" cy="3035303"/>
          </a:xfrm>
          <a:prstGeom prst="rect">
            <a:avLst/>
          </a:prstGeom>
          <a:noFill/>
          <a:ln>
            <a:noFill/>
          </a:ln>
        </p:spPr>
        <p:txBody>
          <a:bodyPr anchorCtr="0" anchor="ctr"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3" name="Google Shape;73;p18"/>
          <p:cNvSpPr txBox="1"/>
          <p:nvPr>
            <p:ph idx="1" type="body"/>
          </p:nvPr>
        </p:nvSpPr>
        <p:spPr>
          <a:xfrm>
            <a:off x="4389492" y="3662007"/>
            <a:ext cx="15605016" cy="8838081"/>
          </a:xfrm>
          <a:prstGeom prst="rect">
            <a:avLst/>
          </a:prstGeom>
          <a:noFill/>
          <a:ln>
            <a:noFill/>
          </a:ln>
        </p:spPr>
        <p:txBody>
          <a:bodyPr anchorCtr="0" anchor="ctr" bIns="71400" lIns="71400" spcFirstLastPara="1" rIns="71400" wrap="square" tIns="71400">
            <a:normAutofit/>
          </a:bodyPr>
          <a:lstStyle>
            <a:lvl1pPr indent="-533400" lvl="0" marL="457200" algn="l">
              <a:lnSpc>
                <a:spcPct val="100000"/>
              </a:lnSpc>
              <a:spcBef>
                <a:spcPts val="4200"/>
              </a:spcBef>
              <a:spcAft>
                <a:spcPts val="0"/>
              </a:spcAft>
              <a:buSzPts val="4800"/>
              <a:buChar char="•"/>
              <a:defRPr sz="4800"/>
            </a:lvl1pPr>
            <a:lvl2pPr indent="-533400" lvl="1" marL="914400" algn="l">
              <a:lnSpc>
                <a:spcPct val="100000"/>
              </a:lnSpc>
              <a:spcBef>
                <a:spcPts val="4200"/>
              </a:spcBef>
              <a:spcAft>
                <a:spcPts val="0"/>
              </a:spcAft>
              <a:buSzPts val="4800"/>
              <a:buChar char="•"/>
              <a:defRPr sz="4800"/>
            </a:lvl2pPr>
            <a:lvl3pPr indent="-533400" lvl="2" marL="1371600" algn="l">
              <a:lnSpc>
                <a:spcPct val="100000"/>
              </a:lnSpc>
              <a:spcBef>
                <a:spcPts val="4200"/>
              </a:spcBef>
              <a:spcAft>
                <a:spcPts val="0"/>
              </a:spcAft>
              <a:buSzPts val="4800"/>
              <a:buChar char="•"/>
              <a:defRPr sz="4800"/>
            </a:lvl3pPr>
            <a:lvl4pPr indent="-533400" lvl="3" marL="1828800" algn="l">
              <a:lnSpc>
                <a:spcPct val="100000"/>
              </a:lnSpc>
              <a:spcBef>
                <a:spcPts val="4200"/>
              </a:spcBef>
              <a:spcAft>
                <a:spcPts val="0"/>
              </a:spcAft>
              <a:buSzPts val="4800"/>
              <a:buChar char="•"/>
              <a:defRPr sz="4800"/>
            </a:lvl4pPr>
            <a:lvl5pPr indent="-533400" lvl="4" marL="2286000" algn="l">
              <a:lnSpc>
                <a:spcPct val="100000"/>
              </a:lnSpc>
              <a:spcBef>
                <a:spcPts val="4200"/>
              </a:spcBef>
              <a:spcAft>
                <a:spcPts val="0"/>
              </a:spcAft>
              <a:buSzPts val="4800"/>
              <a:buChar char="•"/>
              <a:defRPr sz="48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74" name="Google Shape;74;p18"/>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3">
  <p:cSld name="Title &amp; Subtitle 3">
    <p:spTree>
      <p:nvGrpSpPr>
        <p:cNvPr id="75" name="Shape 75"/>
        <p:cNvGrpSpPr/>
        <p:nvPr/>
      </p:nvGrpSpPr>
      <p:grpSpPr>
        <a:xfrm>
          <a:off x="0" y="0"/>
          <a:ext cx="0" cy="0"/>
          <a:chOff x="0" y="0"/>
          <a:chExt cx="0" cy="0"/>
        </a:xfrm>
      </p:grpSpPr>
      <p:sp>
        <p:nvSpPr>
          <p:cNvPr id="76" name="Google Shape;76;p19"/>
          <p:cNvSpPr txBox="1"/>
          <p:nvPr>
            <p:ph type="title"/>
          </p:nvPr>
        </p:nvSpPr>
        <p:spPr>
          <a:xfrm>
            <a:off x="4835861" y="2305050"/>
            <a:ext cx="14712278" cy="4642226"/>
          </a:xfrm>
          <a:prstGeom prst="rect">
            <a:avLst/>
          </a:prstGeom>
          <a:noFill/>
          <a:ln>
            <a:noFill/>
          </a:ln>
        </p:spPr>
        <p:txBody>
          <a:bodyPr anchorCtr="0" anchor="b"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77" name="Google Shape;77;p19"/>
          <p:cNvSpPr txBox="1"/>
          <p:nvPr>
            <p:ph idx="1" type="body"/>
          </p:nvPr>
        </p:nvSpPr>
        <p:spPr>
          <a:xfrm>
            <a:off x="4835861" y="7072255"/>
            <a:ext cx="14712278" cy="1589072"/>
          </a:xfrm>
          <a:prstGeom prst="rect">
            <a:avLst/>
          </a:prstGeom>
          <a:noFill/>
          <a:ln>
            <a:noFill/>
          </a:ln>
        </p:spPr>
        <p:txBody>
          <a:bodyPr anchorCtr="0" anchor="t" bIns="71400" lIns="71400" spcFirstLastPara="1" rIns="71400" wrap="square" tIns="71400">
            <a:normAutofit/>
          </a:bodyPr>
          <a:lstStyle>
            <a:lvl1pPr indent="-228600" lvl="0" marL="457200" algn="ctr">
              <a:lnSpc>
                <a:spcPct val="100000"/>
              </a:lnSpc>
              <a:spcBef>
                <a:spcPts val="0"/>
              </a:spcBef>
              <a:spcAft>
                <a:spcPts val="0"/>
              </a:spcAft>
              <a:buClr>
                <a:srgbClr val="000000"/>
              </a:buClr>
              <a:buSzPts val="4000"/>
              <a:buFont typeface="Helvetica Neue Light"/>
              <a:buNone/>
              <a:defRPr sz="4000"/>
            </a:lvl1pPr>
            <a:lvl2pPr indent="-228600" lvl="1" marL="914400" algn="ctr">
              <a:lnSpc>
                <a:spcPct val="100000"/>
              </a:lnSpc>
              <a:spcBef>
                <a:spcPts val="0"/>
              </a:spcBef>
              <a:spcAft>
                <a:spcPts val="0"/>
              </a:spcAft>
              <a:buClr>
                <a:srgbClr val="000000"/>
              </a:buClr>
              <a:buSzPts val="4000"/>
              <a:buFont typeface="Helvetica Neue Light"/>
              <a:buNone/>
              <a:defRPr sz="4000"/>
            </a:lvl2pPr>
            <a:lvl3pPr indent="-228600" lvl="2" marL="1371600" algn="ctr">
              <a:lnSpc>
                <a:spcPct val="100000"/>
              </a:lnSpc>
              <a:spcBef>
                <a:spcPts val="0"/>
              </a:spcBef>
              <a:spcAft>
                <a:spcPts val="0"/>
              </a:spcAft>
              <a:buClr>
                <a:srgbClr val="000000"/>
              </a:buClr>
              <a:buSzPts val="4000"/>
              <a:buFont typeface="Helvetica Neue Light"/>
              <a:buNone/>
              <a:defRPr sz="4000"/>
            </a:lvl3pPr>
            <a:lvl4pPr indent="-228600" lvl="3" marL="1828800" algn="ctr">
              <a:lnSpc>
                <a:spcPct val="100000"/>
              </a:lnSpc>
              <a:spcBef>
                <a:spcPts val="0"/>
              </a:spcBef>
              <a:spcAft>
                <a:spcPts val="0"/>
              </a:spcAft>
              <a:buClr>
                <a:srgbClr val="000000"/>
              </a:buClr>
              <a:buSzPts val="4000"/>
              <a:buFont typeface="Helvetica Neue Light"/>
              <a:buNone/>
              <a:defRPr sz="4000"/>
            </a:lvl4pPr>
            <a:lvl5pPr indent="-228600" lvl="4" marL="2286000" algn="ctr">
              <a:lnSpc>
                <a:spcPct val="100000"/>
              </a:lnSpc>
              <a:spcBef>
                <a:spcPts val="0"/>
              </a:spcBef>
              <a:spcAft>
                <a:spcPts val="0"/>
              </a:spcAft>
              <a:buClr>
                <a:srgbClr val="000000"/>
              </a:buClr>
              <a:buSzPts val="4000"/>
              <a:buFont typeface="Helvetica Neue Light"/>
              <a:buNone/>
              <a:defRPr sz="40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78" name="Google Shape;78;p19"/>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4">
  <p:cSld name="Title &amp; Subtitle 4">
    <p:spTree>
      <p:nvGrpSpPr>
        <p:cNvPr id="79" name="Shape 79"/>
        <p:cNvGrpSpPr/>
        <p:nvPr/>
      </p:nvGrpSpPr>
      <p:grpSpPr>
        <a:xfrm>
          <a:off x="0" y="0"/>
          <a:ext cx="0" cy="0"/>
          <a:chOff x="0" y="0"/>
          <a:chExt cx="0" cy="0"/>
        </a:xfrm>
      </p:grpSpPr>
      <p:sp>
        <p:nvSpPr>
          <p:cNvPr id="80" name="Google Shape;80;p20"/>
          <p:cNvSpPr txBox="1"/>
          <p:nvPr>
            <p:ph type="title"/>
          </p:nvPr>
        </p:nvSpPr>
        <p:spPr>
          <a:xfrm>
            <a:off x="4835861" y="2305050"/>
            <a:ext cx="14712278" cy="4642226"/>
          </a:xfrm>
          <a:prstGeom prst="rect">
            <a:avLst/>
          </a:prstGeom>
          <a:noFill/>
          <a:ln>
            <a:noFill/>
          </a:ln>
        </p:spPr>
        <p:txBody>
          <a:bodyPr anchorCtr="0" anchor="b"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81" name="Google Shape;81;p20"/>
          <p:cNvSpPr txBox="1"/>
          <p:nvPr>
            <p:ph idx="1" type="body"/>
          </p:nvPr>
        </p:nvSpPr>
        <p:spPr>
          <a:xfrm>
            <a:off x="4835861" y="7072255"/>
            <a:ext cx="14712278" cy="1589072"/>
          </a:xfrm>
          <a:prstGeom prst="rect">
            <a:avLst/>
          </a:prstGeom>
          <a:noFill/>
          <a:ln>
            <a:noFill/>
          </a:ln>
        </p:spPr>
        <p:txBody>
          <a:bodyPr anchorCtr="0" anchor="t" bIns="71400" lIns="71400" spcFirstLastPara="1" rIns="71400" wrap="square" tIns="71400">
            <a:normAutofit/>
          </a:bodyPr>
          <a:lstStyle>
            <a:lvl1pPr indent="-228600" lvl="0" marL="457200" algn="ctr">
              <a:lnSpc>
                <a:spcPct val="100000"/>
              </a:lnSpc>
              <a:spcBef>
                <a:spcPts val="0"/>
              </a:spcBef>
              <a:spcAft>
                <a:spcPts val="0"/>
              </a:spcAft>
              <a:buClr>
                <a:srgbClr val="000000"/>
              </a:buClr>
              <a:buSzPts val="4000"/>
              <a:buFont typeface="Helvetica Neue Light"/>
              <a:buNone/>
              <a:defRPr sz="4000"/>
            </a:lvl1pPr>
            <a:lvl2pPr indent="-228600" lvl="1" marL="914400" algn="ctr">
              <a:lnSpc>
                <a:spcPct val="100000"/>
              </a:lnSpc>
              <a:spcBef>
                <a:spcPts val="0"/>
              </a:spcBef>
              <a:spcAft>
                <a:spcPts val="0"/>
              </a:spcAft>
              <a:buClr>
                <a:srgbClr val="000000"/>
              </a:buClr>
              <a:buSzPts val="4000"/>
              <a:buFont typeface="Helvetica Neue Light"/>
              <a:buNone/>
              <a:defRPr sz="4000"/>
            </a:lvl2pPr>
            <a:lvl3pPr indent="-228600" lvl="2" marL="1371600" algn="ctr">
              <a:lnSpc>
                <a:spcPct val="100000"/>
              </a:lnSpc>
              <a:spcBef>
                <a:spcPts val="0"/>
              </a:spcBef>
              <a:spcAft>
                <a:spcPts val="0"/>
              </a:spcAft>
              <a:buClr>
                <a:srgbClr val="000000"/>
              </a:buClr>
              <a:buSzPts val="4000"/>
              <a:buFont typeface="Helvetica Neue Light"/>
              <a:buNone/>
              <a:defRPr sz="4000"/>
            </a:lvl3pPr>
            <a:lvl4pPr indent="-228600" lvl="3" marL="1828800" algn="ctr">
              <a:lnSpc>
                <a:spcPct val="100000"/>
              </a:lnSpc>
              <a:spcBef>
                <a:spcPts val="0"/>
              </a:spcBef>
              <a:spcAft>
                <a:spcPts val="0"/>
              </a:spcAft>
              <a:buClr>
                <a:srgbClr val="000000"/>
              </a:buClr>
              <a:buSzPts val="4000"/>
              <a:buFont typeface="Helvetica Neue Light"/>
              <a:buNone/>
              <a:defRPr sz="4000"/>
            </a:lvl4pPr>
            <a:lvl5pPr indent="-228600" lvl="4" marL="2286000" algn="ctr">
              <a:lnSpc>
                <a:spcPct val="100000"/>
              </a:lnSpc>
              <a:spcBef>
                <a:spcPts val="0"/>
              </a:spcBef>
              <a:spcAft>
                <a:spcPts val="0"/>
              </a:spcAft>
              <a:buClr>
                <a:srgbClr val="000000"/>
              </a:buClr>
              <a:buSzPts val="4000"/>
              <a:buFont typeface="Helvetica Neue Light"/>
              <a:buNone/>
              <a:defRPr sz="40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82" name="Google Shape;82;p20"/>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 name="Shape 13"/>
        <p:cNvGrpSpPr/>
        <p:nvPr/>
      </p:nvGrpSpPr>
      <p:grpSpPr>
        <a:xfrm>
          <a:off x="0" y="0"/>
          <a:ext cx="0" cy="0"/>
          <a:chOff x="0" y="0"/>
          <a:chExt cx="0" cy="0"/>
        </a:xfrm>
      </p:grpSpPr>
      <p:sp>
        <p:nvSpPr>
          <p:cNvPr id="14" name="Google Shape;14;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5">
  <p:cSld name="Title &amp; Subtitle 5">
    <p:spTree>
      <p:nvGrpSpPr>
        <p:cNvPr id="83" name="Shape 83"/>
        <p:cNvGrpSpPr/>
        <p:nvPr/>
      </p:nvGrpSpPr>
      <p:grpSpPr>
        <a:xfrm>
          <a:off x="0" y="0"/>
          <a:ext cx="0" cy="0"/>
          <a:chOff x="0" y="0"/>
          <a:chExt cx="0" cy="0"/>
        </a:xfrm>
      </p:grpSpPr>
      <p:sp>
        <p:nvSpPr>
          <p:cNvPr id="84" name="Google Shape;84;p21"/>
          <p:cNvSpPr txBox="1"/>
          <p:nvPr>
            <p:ph type="title"/>
          </p:nvPr>
        </p:nvSpPr>
        <p:spPr>
          <a:xfrm>
            <a:off x="4835861" y="2305050"/>
            <a:ext cx="14712278" cy="4642226"/>
          </a:xfrm>
          <a:prstGeom prst="rect">
            <a:avLst/>
          </a:prstGeom>
          <a:noFill/>
          <a:ln>
            <a:noFill/>
          </a:ln>
        </p:spPr>
        <p:txBody>
          <a:bodyPr anchorCtr="0" anchor="b"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85" name="Google Shape;85;p21"/>
          <p:cNvSpPr txBox="1"/>
          <p:nvPr>
            <p:ph idx="1" type="body"/>
          </p:nvPr>
        </p:nvSpPr>
        <p:spPr>
          <a:xfrm>
            <a:off x="4835861" y="7072255"/>
            <a:ext cx="14712278" cy="1589072"/>
          </a:xfrm>
          <a:prstGeom prst="rect">
            <a:avLst/>
          </a:prstGeom>
          <a:noFill/>
          <a:ln>
            <a:noFill/>
          </a:ln>
        </p:spPr>
        <p:txBody>
          <a:bodyPr anchorCtr="0" anchor="t" bIns="71400" lIns="71400" spcFirstLastPara="1" rIns="71400" wrap="square" tIns="71400">
            <a:normAutofit/>
          </a:bodyPr>
          <a:lstStyle>
            <a:lvl1pPr indent="-228600" lvl="0" marL="457200" algn="ctr">
              <a:lnSpc>
                <a:spcPct val="100000"/>
              </a:lnSpc>
              <a:spcBef>
                <a:spcPts val="0"/>
              </a:spcBef>
              <a:spcAft>
                <a:spcPts val="0"/>
              </a:spcAft>
              <a:buClr>
                <a:srgbClr val="000000"/>
              </a:buClr>
              <a:buSzPts val="4000"/>
              <a:buFont typeface="Helvetica Neue Light"/>
              <a:buNone/>
              <a:defRPr sz="4000"/>
            </a:lvl1pPr>
            <a:lvl2pPr indent="-228600" lvl="1" marL="914400" algn="ctr">
              <a:lnSpc>
                <a:spcPct val="100000"/>
              </a:lnSpc>
              <a:spcBef>
                <a:spcPts val="0"/>
              </a:spcBef>
              <a:spcAft>
                <a:spcPts val="0"/>
              </a:spcAft>
              <a:buClr>
                <a:srgbClr val="000000"/>
              </a:buClr>
              <a:buSzPts val="4000"/>
              <a:buFont typeface="Helvetica Neue Light"/>
              <a:buNone/>
              <a:defRPr sz="4000"/>
            </a:lvl2pPr>
            <a:lvl3pPr indent="-228600" lvl="2" marL="1371600" algn="ctr">
              <a:lnSpc>
                <a:spcPct val="100000"/>
              </a:lnSpc>
              <a:spcBef>
                <a:spcPts val="0"/>
              </a:spcBef>
              <a:spcAft>
                <a:spcPts val="0"/>
              </a:spcAft>
              <a:buClr>
                <a:srgbClr val="000000"/>
              </a:buClr>
              <a:buSzPts val="4000"/>
              <a:buFont typeface="Helvetica Neue Light"/>
              <a:buNone/>
              <a:defRPr sz="4000"/>
            </a:lvl3pPr>
            <a:lvl4pPr indent="-228600" lvl="3" marL="1828800" algn="ctr">
              <a:lnSpc>
                <a:spcPct val="100000"/>
              </a:lnSpc>
              <a:spcBef>
                <a:spcPts val="0"/>
              </a:spcBef>
              <a:spcAft>
                <a:spcPts val="0"/>
              </a:spcAft>
              <a:buClr>
                <a:srgbClr val="000000"/>
              </a:buClr>
              <a:buSzPts val="4000"/>
              <a:buFont typeface="Helvetica Neue Light"/>
              <a:buNone/>
              <a:defRPr sz="4000"/>
            </a:lvl4pPr>
            <a:lvl5pPr indent="-228600" lvl="4" marL="2286000" algn="ctr">
              <a:lnSpc>
                <a:spcPct val="100000"/>
              </a:lnSpc>
              <a:spcBef>
                <a:spcPts val="0"/>
              </a:spcBef>
              <a:spcAft>
                <a:spcPts val="0"/>
              </a:spcAft>
              <a:buClr>
                <a:srgbClr val="000000"/>
              </a:buClr>
              <a:buSzPts val="4000"/>
              <a:buFont typeface="Helvetica Neue Light"/>
              <a:buNone/>
              <a:defRPr sz="40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86" name="Google Shape;86;p21"/>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6">
  <p:cSld name="Title &amp; Subtitle 6">
    <p:spTree>
      <p:nvGrpSpPr>
        <p:cNvPr id="87" name="Shape 87"/>
        <p:cNvGrpSpPr/>
        <p:nvPr/>
      </p:nvGrpSpPr>
      <p:grpSpPr>
        <a:xfrm>
          <a:off x="0" y="0"/>
          <a:ext cx="0" cy="0"/>
          <a:chOff x="0" y="0"/>
          <a:chExt cx="0" cy="0"/>
        </a:xfrm>
      </p:grpSpPr>
      <p:sp>
        <p:nvSpPr>
          <p:cNvPr id="88" name="Google Shape;88;p22"/>
          <p:cNvSpPr txBox="1"/>
          <p:nvPr>
            <p:ph type="title"/>
          </p:nvPr>
        </p:nvSpPr>
        <p:spPr>
          <a:xfrm>
            <a:off x="4835861" y="2305050"/>
            <a:ext cx="14712278" cy="4642226"/>
          </a:xfrm>
          <a:prstGeom prst="rect">
            <a:avLst/>
          </a:prstGeom>
          <a:noFill/>
          <a:ln>
            <a:noFill/>
          </a:ln>
        </p:spPr>
        <p:txBody>
          <a:bodyPr anchorCtr="0" anchor="b"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89" name="Google Shape;89;p22"/>
          <p:cNvSpPr txBox="1"/>
          <p:nvPr>
            <p:ph idx="1" type="body"/>
          </p:nvPr>
        </p:nvSpPr>
        <p:spPr>
          <a:xfrm>
            <a:off x="4835861" y="7072255"/>
            <a:ext cx="14712278" cy="1589072"/>
          </a:xfrm>
          <a:prstGeom prst="rect">
            <a:avLst/>
          </a:prstGeom>
          <a:noFill/>
          <a:ln>
            <a:noFill/>
          </a:ln>
        </p:spPr>
        <p:txBody>
          <a:bodyPr anchorCtr="0" anchor="t" bIns="71400" lIns="71400" spcFirstLastPara="1" rIns="71400" wrap="square" tIns="71400">
            <a:normAutofit/>
          </a:bodyPr>
          <a:lstStyle>
            <a:lvl1pPr indent="-228600" lvl="0" marL="457200" algn="ctr">
              <a:lnSpc>
                <a:spcPct val="100000"/>
              </a:lnSpc>
              <a:spcBef>
                <a:spcPts val="0"/>
              </a:spcBef>
              <a:spcAft>
                <a:spcPts val="0"/>
              </a:spcAft>
              <a:buClr>
                <a:srgbClr val="000000"/>
              </a:buClr>
              <a:buSzPts val="4000"/>
              <a:buFont typeface="Helvetica Neue Light"/>
              <a:buNone/>
              <a:defRPr sz="4000"/>
            </a:lvl1pPr>
            <a:lvl2pPr indent="-228600" lvl="1" marL="914400" algn="ctr">
              <a:lnSpc>
                <a:spcPct val="100000"/>
              </a:lnSpc>
              <a:spcBef>
                <a:spcPts val="0"/>
              </a:spcBef>
              <a:spcAft>
                <a:spcPts val="0"/>
              </a:spcAft>
              <a:buClr>
                <a:srgbClr val="000000"/>
              </a:buClr>
              <a:buSzPts val="4000"/>
              <a:buFont typeface="Helvetica Neue Light"/>
              <a:buNone/>
              <a:defRPr sz="4000"/>
            </a:lvl2pPr>
            <a:lvl3pPr indent="-228600" lvl="2" marL="1371600" algn="ctr">
              <a:lnSpc>
                <a:spcPct val="100000"/>
              </a:lnSpc>
              <a:spcBef>
                <a:spcPts val="0"/>
              </a:spcBef>
              <a:spcAft>
                <a:spcPts val="0"/>
              </a:spcAft>
              <a:buClr>
                <a:srgbClr val="000000"/>
              </a:buClr>
              <a:buSzPts val="4000"/>
              <a:buFont typeface="Helvetica Neue Light"/>
              <a:buNone/>
              <a:defRPr sz="4000"/>
            </a:lvl3pPr>
            <a:lvl4pPr indent="-228600" lvl="3" marL="1828800" algn="ctr">
              <a:lnSpc>
                <a:spcPct val="100000"/>
              </a:lnSpc>
              <a:spcBef>
                <a:spcPts val="0"/>
              </a:spcBef>
              <a:spcAft>
                <a:spcPts val="0"/>
              </a:spcAft>
              <a:buClr>
                <a:srgbClr val="000000"/>
              </a:buClr>
              <a:buSzPts val="4000"/>
              <a:buFont typeface="Helvetica Neue Light"/>
              <a:buNone/>
              <a:defRPr sz="4000"/>
            </a:lvl4pPr>
            <a:lvl5pPr indent="-228600" lvl="4" marL="2286000" algn="ctr">
              <a:lnSpc>
                <a:spcPct val="100000"/>
              </a:lnSpc>
              <a:spcBef>
                <a:spcPts val="0"/>
              </a:spcBef>
              <a:spcAft>
                <a:spcPts val="0"/>
              </a:spcAft>
              <a:buClr>
                <a:srgbClr val="000000"/>
              </a:buClr>
              <a:buSzPts val="4000"/>
              <a:buFont typeface="Helvetica Neue Light"/>
              <a:buNone/>
              <a:defRPr sz="40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90" name="Google Shape;90;p22"/>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5" name="Shape 15"/>
        <p:cNvGrpSpPr/>
        <p:nvPr/>
      </p:nvGrpSpPr>
      <p:grpSpPr>
        <a:xfrm>
          <a:off x="0" y="0"/>
          <a:ext cx="0" cy="0"/>
          <a:chOff x="0" y="0"/>
          <a:chExt cx="0" cy="0"/>
        </a:xfrm>
      </p:grpSpPr>
      <p:sp>
        <p:nvSpPr>
          <p:cNvPr id="16" name="Google Shape;16;p4"/>
          <p:cNvSpPr/>
          <p:nvPr>
            <p:ph idx="2" type="pic"/>
          </p:nvPr>
        </p:nvSpPr>
        <p:spPr>
          <a:xfrm>
            <a:off x="13165980" y="1104900"/>
            <a:ext cx="9525003" cy="11506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7" name="Google Shape;17;p4"/>
          <p:cNvSpPr txBox="1"/>
          <p:nvPr>
            <p:ph type="title"/>
          </p:nvPr>
        </p:nvSpPr>
        <p:spPr>
          <a:xfrm>
            <a:off x="1651000" y="1104900"/>
            <a:ext cx="10223500" cy="56134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8400"/>
              <a:buFont typeface="Helvetica Neue Light"/>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8" name="Google Shape;18;p4"/>
          <p:cNvSpPr txBox="1"/>
          <p:nvPr>
            <p:ph idx="1" type="body"/>
          </p:nvPr>
        </p:nvSpPr>
        <p:spPr>
          <a:xfrm>
            <a:off x="1651000" y="6845300"/>
            <a:ext cx="10223500" cy="57658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19" name="Google Shape;19;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20" name="Shape 20"/>
        <p:cNvGrpSpPr/>
        <p:nvPr/>
      </p:nvGrpSpPr>
      <p:grpSpPr>
        <a:xfrm>
          <a:off x="0" y="0"/>
          <a:ext cx="0" cy="0"/>
          <a:chOff x="0" y="0"/>
          <a:chExt cx="0" cy="0"/>
        </a:xfrm>
      </p:grpSpPr>
      <p:sp>
        <p:nvSpPr>
          <p:cNvPr id="21" name="Google Shape;21;p5"/>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2" name="Google Shape;22;p5"/>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3" name="Google Shape;23;p5"/>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5" name="Shape 25"/>
        <p:cNvGrpSpPr/>
        <p:nvPr/>
      </p:nvGrpSpPr>
      <p:grpSpPr>
        <a:xfrm>
          <a:off x="0" y="0"/>
          <a:ext cx="0" cy="0"/>
          <a:chOff x="0" y="0"/>
          <a:chExt cx="0" cy="0"/>
        </a:xfrm>
      </p:grpSpPr>
      <p:sp>
        <p:nvSpPr>
          <p:cNvPr id="26" name="Google Shape;26;p6"/>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7" name="Google Shape;27;p6"/>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28" name="Google Shape;28;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29" name="Shape 29"/>
        <p:cNvGrpSpPr/>
        <p:nvPr/>
      </p:nvGrpSpPr>
      <p:grpSpPr>
        <a:xfrm>
          <a:off x="0" y="0"/>
          <a:ext cx="0" cy="0"/>
          <a:chOff x="0" y="0"/>
          <a:chExt cx="0" cy="0"/>
        </a:xfrm>
      </p:grpSpPr>
      <p:sp>
        <p:nvSpPr>
          <p:cNvPr id="30" name="Google Shape;30;p7"/>
          <p:cNvSpPr txBox="1"/>
          <p:nvPr>
            <p:ph type="title"/>
          </p:nvPr>
        </p:nvSpPr>
        <p:spPr>
          <a:xfrm>
            <a:off x="4835861" y="2305049"/>
            <a:ext cx="14712278" cy="4642226"/>
          </a:xfrm>
          <a:prstGeom prst="rect">
            <a:avLst/>
          </a:prstGeom>
          <a:noFill/>
          <a:ln>
            <a:noFill/>
          </a:ln>
        </p:spPr>
        <p:txBody>
          <a:bodyPr anchorCtr="0" anchor="b"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4835861" y="7072255"/>
            <a:ext cx="14712278" cy="1589072"/>
          </a:xfrm>
          <a:prstGeom prst="rect">
            <a:avLst/>
          </a:prstGeom>
          <a:noFill/>
          <a:ln>
            <a:noFill/>
          </a:ln>
        </p:spPr>
        <p:txBody>
          <a:bodyPr anchorCtr="0" anchor="t" bIns="71400" lIns="71400" spcFirstLastPara="1" rIns="71400" wrap="square" tIns="71400">
            <a:normAutofit/>
          </a:bodyPr>
          <a:lstStyle>
            <a:lvl1pPr indent="-228600" lvl="0" marL="457200" algn="ctr">
              <a:lnSpc>
                <a:spcPct val="100000"/>
              </a:lnSpc>
              <a:spcBef>
                <a:spcPts val="0"/>
              </a:spcBef>
              <a:spcAft>
                <a:spcPts val="0"/>
              </a:spcAft>
              <a:buClr>
                <a:srgbClr val="000000"/>
              </a:buClr>
              <a:buSzPts val="4000"/>
              <a:buFont typeface="Helvetica Neue Light"/>
              <a:buNone/>
              <a:defRPr sz="4000"/>
            </a:lvl1pPr>
            <a:lvl2pPr indent="-228600" lvl="1" marL="914400" algn="ctr">
              <a:lnSpc>
                <a:spcPct val="100000"/>
              </a:lnSpc>
              <a:spcBef>
                <a:spcPts val="0"/>
              </a:spcBef>
              <a:spcAft>
                <a:spcPts val="0"/>
              </a:spcAft>
              <a:buClr>
                <a:srgbClr val="000000"/>
              </a:buClr>
              <a:buSzPts val="4000"/>
              <a:buFont typeface="Helvetica Neue Light"/>
              <a:buNone/>
              <a:defRPr sz="4000"/>
            </a:lvl2pPr>
            <a:lvl3pPr indent="-228600" lvl="2" marL="1371600" algn="ctr">
              <a:lnSpc>
                <a:spcPct val="100000"/>
              </a:lnSpc>
              <a:spcBef>
                <a:spcPts val="0"/>
              </a:spcBef>
              <a:spcAft>
                <a:spcPts val="0"/>
              </a:spcAft>
              <a:buClr>
                <a:srgbClr val="000000"/>
              </a:buClr>
              <a:buSzPts val="4000"/>
              <a:buFont typeface="Helvetica Neue Light"/>
              <a:buNone/>
              <a:defRPr sz="4000"/>
            </a:lvl3pPr>
            <a:lvl4pPr indent="-228600" lvl="3" marL="1828800" algn="ctr">
              <a:lnSpc>
                <a:spcPct val="100000"/>
              </a:lnSpc>
              <a:spcBef>
                <a:spcPts val="0"/>
              </a:spcBef>
              <a:spcAft>
                <a:spcPts val="0"/>
              </a:spcAft>
              <a:buClr>
                <a:srgbClr val="000000"/>
              </a:buClr>
              <a:buSzPts val="4000"/>
              <a:buFont typeface="Helvetica Neue Light"/>
              <a:buNone/>
              <a:defRPr sz="4000"/>
            </a:lvl4pPr>
            <a:lvl5pPr indent="-228600" lvl="4" marL="2286000" algn="ctr">
              <a:lnSpc>
                <a:spcPct val="100000"/>
              </a:lnSpc>
              <a:spcBef>
                <a:spcPts val="0"/>
              </a:spcBef>
              <a:spcAft>
                <a:spcPts val="0"/>
              </a:spcAft>
              <a:buClr>
                <a:srgbClr val="000000"/>
              </a:buClr>
              <a:buSzPts val="4000"/>
              <a:buFont typeface="Helvetica Neue Light"/>
              <a:buNone/>
              <a:defRPr sz="40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32" name="Google Shape;32;p7"/>
          <p:cNvSpPr txBox="1"/>
          <p:nvPr>
            <p:ph idx="12" type="sldNum"/>
          </p:nvPr>
        </p:nvSpPr>
        <p:spPr>
          <a:xfrm>
            <a:off x="11949975" y="13008947"/>
            <a:ext cx="466194" cy="477596"/>
          </a:xfrm>
          <a:prstGeom prst="rect">
            <a:avLst/>
          </a:prstGeom>
          <a:noFill/>
          <a:ln>
            <a:noFill/>
          </a:ln>
        </p:spPr>
        <p:txBody>
          <a:bodyPr anchorCtr="0" anchor="t" bIns="71400" lIns="71400" spcFirstLastPara="1" rIns="71400" wrap="square" tIns="71400">
            <a:spAutoFit/>
          </a:bodyPr>
          <a:lstStyle>
            <a:lvl1pPr indent="0" lvl="0" marL="0" marR="0" algn="ctr">
              <a:lnSpc>
                <a:spcPct val="100000"/>
              </a:lnSpc>
              <a:spcBef>
                <a:spcPts val="0"/>
              </a:spcBef>
              <a:spcAft>
                <a:spcPts val="0"/>
              </a:spcAft>
              <a:buClr>
                <a:srgbClr val="000000"/>
              </a:buClr>
              <a:buSzPts val="2200"/>
              <a:buFont typeface="Helvetica Neue Light"/>
              <a:buNone/>
              <a:defRPr sz="2200"/>
            </a:lvl1pPr>
            <a:lvl2pPr indent="0" lvl="1" marL="0" marR="0" algn="ctr">
              <a:lnSpc>
                <a:spcPct val="100000"/>
              </a:lnSpc>
              <a:spcBef>
                <a:spcPts val="0"/>
              </a:spcBef>
              <a:spcAft>
                <a:spcPts val="0"/>
              </a:spcAft>
              <a:buClr>
                <a:srgbClr val="000000"/>
              </a:buClr>
              <a:buSzPts val="2200"/>
              <a:buFont typeface="Helvetica Neue Light"/>
              <a:buNone/>
              <a:defRPr sz="2200"/>
            </a:lvl2pPr>
            <a:lvl3pPr indent="0" lvl="2" marL="0" marR="0" algn="ctr">
              <a:lnSpc>
                <a:spcPct val="100000"/>
              </a:lnSpc>
              <a:spcBef>
                <a:spcPts val="0"/>
              </a:spcBef>
              <a:spcAft>
                <a:spcPts val="0"/>
              </a:spcAft>
              <a:buClr>
                <a:srgbClr val="000000"/>
              </a:buClr>
              <a:buSzPts val="2200"/>
              <a:buFont typeface="Helvetica Neue Light"/>
              <a:buNone/>
              <a:defRPr sz="2200"/>
            </a:lvl3pPr>
            <a:lvl4pPr indent="0" lvl="3" marL="0" marR="0" algn="ctr">
              <a:lnSpc>
                <a:spcPct val="100000"/>
              </a:lnSpc>
              <a:spcBef>
                <a:spcPts val="0"/>
              </a:spcBef>
              <a:spcAft>
                <a:spcPts val="0"/>
              </a:spcAft>
              <a:buClr>
                <a:srgbClr val="000000"/>
              </a:buClr>
              <a:buSzPts val="2200"/>
              <a:buFont typeface="Helvetica Neue Light"/>
              <a:buNone/>
              <a:defRPr sz="2200"/>
            </a:lvl4pPr>
            <a:lvl5pPr indent="0" lvl="4" marL="0" marR="0" algn="ctr">
              <a:lnSpc>
                <a:spcPct val="100000"/>
              </a:lnSpc>
              <a:spcBef>
                <a:spcPts val="0"/>
              </a:spcBef>
              <a:spcAft>
                <a:spcPts val="0"/>
              </a:spcAft>
              <a:buClr>
                <a:srgbClr val="000000"/>
              </a:buClr>
              <a:buSzPts val="2200"/>
              <a:buFont typeface="Helvetica Neue Light"/>
              <a:buNone/>
              <a:defRPr sz="2200"/>
            </a:lvl5pPr>
            <a:lvl6pPr indent="0" lvl="5" marL="0" marR="0" algn="ctr">
              <a:lnSpc>
                <a:spcPct val="100000"/>
              </a:lnSpc>
              <a:spcBef>
                <a:spcPts val="0"/>
              </a:spcBef>
              <a:spcAft>
                <a:spcPts val="0"/>
              </a:spcAft>
              <a:buClr>
                <a:srgbClr val="000000"/>
              </a:buClr>
              <a:buSzPts val="2200"/>
              <a:buFont typeface="Helvetica Neue Light"/>
              <a:buNone/>
              <a:defRPr sz="2200"/>
            </a:lvl6pPr>
            <a:lvl7pPr indent="0" lvl="6" marL="0" marR="0" algn="ctr">
              <a:lnSpc>
                <a:spcPct val="100000"/>
              </a:lnSpc>
              <a:spcBef>
                <a:spcPts val="0"/>
              </a:spcBef>
              <a:spcAft>
                <a:spcPts val="0"/>
              </a:spcAft>
              <a:buClr>
                <a:srgbClr val="000000"/>
              </a:buClr>
              <a:buSzPts val="2200"/>
              <a:buFont typeface="Helvetica Neue Light"/>
              <a:buNone/>
              <a:defRPr sz="2200"/>
            </a:lvl7pPr>
            <a:lvl8pPr indent="0" lvl="7" marL="0" marR="0" algn="ctr">
              <a:lnSpc>
                <a:spcPct val="100000"/>
              </a:lnSpc>
              <a:spcBef>
                <a:spcPts val="0"/>
              </a:spcBef>
              <a:spcAft>
                <a:spcPts val="0"/>
              </a:spcAft>
              <a:buClr>
                <a:srgbClr val="000000"/>
              </a:buClr>
              <a:buSzPts val="2200"/>
              <a:buFont typeface="Helvetica Neue Light"/>
              <a:buNone/>
              <a:defRPr sz="2200"/>
            </a:lvl8pPr>
            <a:lvl9pPr indent="0" lvl="8" marL="0" marR="0" algn="ctr">
              <a:lnSpc>
                <a:spcPct val="100000"/>
              </a:lnSpc>
              <a:spcBef>
                <a:spcPts val="0"/>
              </a:spcBef>
              <a:spcAft>
                <a:spcPts val="0"/>
              </a:spcAft>
              <a:buClr>
                <a:srgbClr val="000000"/>
              </a:buClr>
              <a:buSzPts val="2200"/>
              <a:buFont typeface="Helvetica Neue Light"/>
              <a:buNone/>
              <a:defRPr sz="2200"/>
            </a:lvl9pPr>
          </a:lstStyle>
          <a:p>
            <a:pPr indent="0" lvl="0" marL="0" rtl="0" algn="ctr">
              <a:spcBef>
                <a:spcPts val="0"/>
              </a:spcBef>
              <a:spcAft>
                <a:spcPts val="0"/>
              </a:spcAft>
              <a:buNone/>
            </a:pPr>
            <a:fld id="{00000000-1234-1234-1234-123412341234}" type="slidenum">
              <a:rPr lang="en-US"/>
              <a:t>‹#›</a:t>
            </a:fld>
            <a:endParaRPr sz="2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33" name="Shape 33"/>
        <p:cNvGrpSpPr/>
        <p:nvPr/>
      </p:nvGrpSpPr>
      <p:grpSpPr>
        <a:xfrm>
          <a:off x="0" y="0"/>
          <a:ext cx="0" cy="0"/>
          <a:chOff x="0" y="0"/>
          <a:chExt cx="0" cy="0"/>
        </a:xfrm>
      </p:grpSpPr>
      <p:sp>
        <p:nvSpPr>
          <p:cNvPr id="34" name="Google Shape;34;p8"/>
          <p:cNvSpPr txBox="1"/>
          <p:nvPr>
            <p:ph type="title"/>
          </p:nvPr>
        </p:nvSpPr>
        <p:spPr>
          <a:xfrm>
            <a:off x="4389492" y="626705"/>
            <a:ext cx="15605016" cy="3035303"/>
          </a:xfrm>
          <a:prstGeom prst="rect">
            <a:avLst/>
          </a:prstGeom>
          <a:noFill/>
          <a:ln>
            <a:noFill/>
          </a:ln>
        </p:spPr>
        <p:txBody>
          <a:bodyPr anchorCtr="0" anchor="ctr"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5" name="Google Shape;35;p8"/>
          <p:cNvSpPr txBox="1"/>
          <p:nvPr>
            <p:ph idx="1" type="body"/>
          </p:nvPr>
        </p:nvSpPr>
        <p:spPr>
          <a:xfrm>
            <a:off x="4389492" y="3662007"/>
            <a:ext cx="15605016" cy="8838081"/>
          </a:xfrm>
          <a:prstGeom prst="rect">
            <a:avLst/>
          </a:prstGeom>
          <a:noFill/>
          <a:ln>
            <a:noFill/>
          </a:ln>
        </p:spPr>
        <p:txBody>
          <a:bodyPr anchorCtr="0" anchor="ctr" bIns="71400" lIns="71400" spcFirstLastPara="1" rIns="71400" wrap="square" tIns="71400">
            <a:normAutofit/>
          </a:bodyPr>
          <a:lstStyle>
            <a:lvl1pPr indent="-533400" lvl="0" marL="457200" algn="l">
              <a:lnSpc>
                <a:spcPct val="100000"/>
              </a:lnSpc>
              <a:spcBef>
                <a:spcPts val="4200"/>
              </a:spcBef>
              <a:spcAft>
                <a:spcPts val="0"/>
              </a:spcAft>
              <a:buSzPts val="4800"/>
              <a:buChar char="•"/>
              <a:defRPr sz="4800"/>
            </a:lvl1pPr>
            <a:lvl2pPr indent="-533400" lvl="1" marL="914400" algn="l">
              <a:lnSpc>
                <a:spcPct val="100000"/>
              </a:lnSpc>
              <a:spcBef>
                <a:spcPts val="4200"/>
              </a:spcBef>
              <a:spcAft>
                <a:spcPts val="0"/>
              </a:spcAft>
              <a:buSzPts val="4800"/>
              <a:buChar char="•"/>
              <a:defRPr sz="4800"/>
            </a:lvl2pPr>
            <a:lvl3pPr indent="-533400" lvl="2" marL="1371600" algn="l">
              <a:lnSpc>
                <a:spcPct val="100000"/>
              </a:lnSpc>
              <a:spcBef>
                <a:spcPts val="4200"/>
              </a:spcBef>
              <a:spcAft>
                <a:spcPts val="0"/>
              </a:spcAft>
              <a:buSzPts val="4800"/>
              <a:buChar char="•"/>
              <a:defRPr sz="4800"/>
            </a:lvl3pPr>
            <a:lvl4pPr indent="-533400" lvl="3" marL="1828800" algn="l">
              <a:lnSpc>
                <a:spcPct val="100000"/>
              </a:lnSpc>
              <a:spcBef>
                <a:spcPts val="4200"/>
              </a:spcBef>
              <a:spcAft>
                <a:spcPts val="0"/>
              </a:spcAft>
              <a:buSzPts val="4800"/>
              <a:buChar char="•"/>
              <a:defRPr sz="4800"/>
            </a:lvl4pPr>
            <a:lvl5pPr indent="-533400" lvl="4" marL="2286000" algn="l">
              <a:lnSpc>
                <a:spcPct val="100000"/>
              </a:lnSpc>
              <a:spcBef>
                <a:spcPts val="4200"/>
              </a:spcBef>
              <a:spcAft>
                <a:spcPts val="0"/>
              </a:spcAft>
              <a:buSzPts val="4800"/>
              <a:buChar char="•"/>
              <a:defRPr sz="48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36" name="Google Shape;36;p8"/>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2">
  <p:cSld name="Title &amp; Subtitle 2">
    <p:spTree>
      <p:nvGrpSpPr>
        <p:cNvPr id="37" name="Shape 37"/>
        <p:cNvGrpSpPr/>
        <p:nvPr/>
      </p:nvGrpSpPr>
      <p:grpSpPr>
        <a:xfrm>
          <a:off x="0" y="0"/>
          <a:ext cx="0" cy="0"/>
          <a:chOff x="0" y="0"/>
          <a:chExt cx="0" cy="0"/>
        </a:xfrm>
      </p:grpSpPr>
      <p:sp>
        <p:nvSpPr>
          <p:cNvPr id="38" name="Google Shape;38;p9"/>
          <p:cNvSpPr txBox="1"/>
          <p:nvPr>
            <p:ph type="title"/>
          </p:nvPr>
        </p:nvSpPr>
        <p:spPr>
          <a:xfrm>
            <a:off x="4835861" y="2305050"/>
            <a:ext cx="14712278" cy="4642226"/>
          </a:xfrm>
          <a:prstGeom prst="rect">
            <a:avLst/>
          </a:prstGeom>
          <a:noFill/>
          <a:ln>
            <a:noFill/>
          </a:ln>
        </p:spPr>
        <p:txBody>
          <a:bodyPr anchorCtr="0" anchor="b" bIns="71400" lIns="71400" spcFirstLastPara="1" rIns="71400" wrap="square" tIns="71400">
            <a:normAutofit/>
          </a:bodyPr>
          <a:lstStyle>
            <a:lvl1pPr lvl="0" algn="ctr">
              <a:lnSpc>
                <a:spcPct val="100000"/>
              </a:lnSpc>
              <a:spcBef>
                <a:spcPts val="0"/>
              </a:spcBef>
              <a:spcAft>
                <a:spcPts val="0"/>
              </a:spcAft>
              <a:buClr>
                <a:srgbClr val="000000"/>
              </a:buClr>
              <a:buSzPts val="10800"/>
              <a:buFont typeface="Helvetica Neue Light"/>
              <a:buNone/>
              <a:defRPr sz="10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 name="Google Shape;39;p9"/>
          <p:cNvSpPr txBox="1"/>
          <p:nvPr>
            <p:ph idx="1" type="body"/>
          </p:nvPr>
        </p:nvSpPr>
        <p:spPr>
          <a:xfrm>
            <a:off x="4835861" y="7072255"/>
            <a:ext cx="14712278" cy="1589072"/>
          </a:xfrm>
          <a:prstGeom prst="rect">
            <a:avLst/>
          </a:prstGeom>
          <a:noFill/>
          <a:ln>
            <a:noFill/>
          </a:ln>
        </p:spPr>
        <p:txBody>
          <a:bodyPr anchorCtr="0" anchor="t" bIns="71400" lIns="71400" spcFirstLastPara="1" rIns="71400" wrap="square" tIns="71400">
            <a:normAutofit/>
          </a:bodyPr>
          <a:lstStyle>
            <a:lvl1pPr indent="-228600" lvl="0" marL="457200" algn="ctr">
              <a:lnSpc>
                <a:spcPct val="100000"/>
              </a:lnSpc>
              <a:spcBef>
                <a:spcPts val="0"/>
              </a:spcBef>
              <a:spcAft>
                <a:spcPts val="0"/>
              </a:spcAft>
              <a:buClr>
                <a:srgbClr val="000000"/>
              </a:buClr>
              <a:buSzPts val="4000"/>
              <a:buFont typeface="Helvetica Neue Light"/>
              <a:buNone/>
              <a:defRPr sz="4000"/>
            </a:lvl1pPr>
            <a:lvl2pPr indent="-228600" lvl="1" marL="914400" algn="ctr">
              <a:lnSpc>
                <a:spcPct val="100000"/>
              </a:lnSpc>
              <a:spcBef>
                <a:spcPts val="0"/>
              </a:spcBef>
              <a:spcAft>
                <a:spcPts val="0"/>
              </a:spcAft>
              <a:buClr>
                <a:srgbClr val="000000"/>
              </a:buClr>
              <a:buSzPts val="4000"/>
              <a:buFont typeface="Helvetica Neue Light"/>
              <a:buNone/>
              <a:defRPr sz="4000"/>
            </a:lvl2pPr>
            <a:lvl3pPr indent="-228600" lvl="2" marL="1371600" algn="ctr">
              <a:lnSpc>
                <a:spcPct val="100000"/>
              </a:lnSpc>
              <a:spcBef>
                <a:spcPts val="0"/>
              </a:spcBef>
              <a:spcAft>
                <a:spcPts val="0"/>
              </a:spcAft>
              <a:buClr>
                <a:srgbClr val="000000"/>
              </a:buClr>
              <a:buSzPts val="4000"/>
              <a:buFont typeface="Helvetica Neue Light"/>
              <a:buNone/>
              <a:defRPr sz="4000"/>
            </a:lvl3pPr>
            <a:lvl4pPr indent="-228600" lvl="3" marL="1828800" algn="ctr">
              <a:lnSpc>
                <a:spcPct val="100000"/>
              </a:lnSpc>
              <a:spcBef>
                <a:spcPts val="0"/>
              </a:spcBef>
              <a:spcAft>
                <a:spcPts val="0"/>
              </a:spcAft>
              <a:buClr>
                <a:srgbClr val="000000"/>
              </a:buClr>
              <a:buSzPts val="4000"/>
              <a:buFont typeface="Helvetica Neue Light"/>
              <a:buNone/>
              <a:defRPr sz="4000"/>
            </a:lvl4pPr>
            <a:lvl5pPr indent="-228600" lvl="4" marL="2286000" algn="ctr">
              <a:lnSpc>
                <a:spcPct val="100000"/>
              </a:lnSpc>
              <a:spcBef>
                <a:spcPts val="0"/>
              </a:spcBef>
              <a:spcAft>
                <a:spcPts val="0"/>
              </a:spcAft>
              <a:buClr>
                <a:srgbClr val="000000"/>
              </a:buClr>
              <a:buSzPts val="4000"/>
              <a:buFont typeface="Helvetica Neue Light"/>
              <a:buNone/>
              <a:defRPr sz="40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40" name="Google Shape;40;p9"/>
          <p:cNvSpPr txBox="1"/>
          <p:nvPr>
            <p:ph idx="12" type="sldNum"/>
          </p:nvPr>
        </p:nvSpPr>
        <p:spPr>
          <a:xfrm>
            <a:off x="11935854" y="13008945"/>
            <a:ext cx="494439" cy="502260"/>
          </a:xfrm>
          <a:prstGeom prst="rect">
            <a:avLst/>
          </a:prstGeom>
          <a:noFill/>
          <a:ln>
            <a:noFill/>
          </a:ln>
        </p:spPr>
        <p:txBody>
          <a:bodyPr anchorCtr="0" anchor="t" bIns="71400" lIns="71400" spcFirstLastPara="1" rIns="71400" wrap="square" tIns="714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41" name="Shape 41"/>
        <p:cNvGrpSpPr/>
        <p:nvPr/>
      </p:nvGrpSpPr>
      <p:grpSpPr>
        <a:xfrm>
          <a:off x="0" y="0"/>
          <a:ext cx="0" cy="0"/>
          <a:chOff x="0" y="0"/>
          <a:chExt cx="0" cy="0"/>
        </a:xfrm>
      </p:grpSpPr>
      <p:sp>
        <p:nvSpPr>
          <p:cNvPr id="42" name="Google Shape;42;p10"/>
          <p:cNvSpPr/>
          <p:nvPr>
            <p:ph idx="2" type="pic"/>
          </p:nvPr>
        </p:nvSpPr>
        <p:spPr>
          <a:xfrm>
            <a:off x="3125966" y="673100"/>
            <a:ext cx="18135605"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3" name="Google Shape;43;p10"/>
          <p:cNvSpPr txBox="1"/>
          <p:nvPr>
            <p:ph type="title"/>
          </p:nvPr>
        </p:nvSpPr>
        <p:spPr>
          <a:xfrm>
            <a:off x="635000" y="9448800"/>
            <a:ext cx="23114000" cy="20066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4" name="Google Shape;44;p10"/>
          <p:cNvSpPr txBox="1"/>
          <p:nvPr>
            <p:ph idx="1" type="body"/>
          </p:nvPr>
        </p:nvSpPr>
        <p:spPr>
          <a:xfrm>
            <a:off x="635000" y="11518900"/>
            <a:ext cx="23114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558800" lvl="5" marL="2743200" algn="l">
              <a:lnSpc>
                <a:spcPct val="100000"/>
              </a:lnSpc>
              <a:spcBef>
                <a:spcPts val="5900"/>
              </a:spcBef>
              <a:spcAft>
                <a:spcPts val="0"/>
              </a:spcAft>
              <a:buSzPts val="5200"/>
              <a:buChar char="•"/>
              <a:defRPr/>
            </a:lvl6pPr>
            <a:lvl7pPr indent="-558800" lvl="6" marL="3200400" algn="l">
              <a:lnSpc>
                <a:spcPct val="100000"/>
              </a:lnSpc>
              <a:spcBef>
                <a:spcPts val="5900"/>
              </a:spcBef>
              <a:spcAft>
                <a:spcPts val="0"/>
              </a:spcAft>
              <a:buSzPts val="5200"/>
              <a:buChar char="•"/>
              <a:defRPr/>
            </a:lvl7pPr>
            <a:lvl8pPr indent="-558800" lvl="7" marL="3657600" algn="l">
              <a:lnSpc>
                <a:spcPct val="100000"/>
              </a:lnSpc>
              <a:spcBef>
                <a:spcPts val="5900"/>
              </a:spcBef>
              <a:spcAft>
                <a:spcPts val="0"/>
              </a:spcAft>
              <a:buSzPts val="5200"/>
              <a:buChar char="•"/>
              <a:defRPr/>
            </a:lvl8pPr>
            <a:lvl9pPr indent="-558800" lvl="8" marL="4114800" algn="l">
              <a:lnSpc>
                <a:spcPct val="100000"/>
              </a:lnSpc>
              <a:spcBef>
                <a:spcPts val="5900"/>
              </a:spcBef>
              <a:spcAft>
                <a:spcPts val="0"/>
              </a:spcAft>
              <a:buSzPts val="5200"/>
              <a:buChar char="•"/>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7" name="Google Shape;7;p1"/>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rmAutofit/>
          </a:bodyPr>
          <a:lstStyle>
            <a:lvl1pPr indent="-558800" lvl="0" marL="4572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558800" lvl="1" marL="9144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558800" lvl="2" marL="13716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558800" lvl="3" marL="18288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558800" lvl="4" marL="22860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558800" lvl="5" marL="27432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558800" lvl="6" marL="32004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558800" lvl="7" marL="36576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558800" lvl="8" marL="4114800" marR="0" rtl="0" algn="l">
              <a:lnSpc>
                <a:spcPct val="100000"/>
              </a:lnSpc>
              <a:spcBef>
                <a:spcPts val="5900"/>
              </a:spcBef>
              <a:spcAft>
                <a:spcPts val="0"/>
              </a:spcAft>
              <a:buClr>
                <a:srgbClr val="000000"/>
              </a:buClr>
              <a:buSzPts val="52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4.jpg"/><Relationship Id="rId5"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g"/><Relationship Id="rId4" Type="http://schemas.openxmlformats.org/officeDocument/2006/relationships/image" Target="../media/image26.jpg"/><Relationship Id="rId5" Type="http://schemas.openxmlformats.org/officeDocument/2006/relationships/image" Target="../media/image15.jpg"/><Relationship Id="rId6"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jpg"/><Relationship Id="rId4" Type="http://schemas.openxmlformats.org/officeDocument/2006/relationships/image" Target="../media/image25.jpg"/><Relationship Id="rId5"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2.jpg"/><Relationship Id="rId4" Type="http://schemas.openxmlformats.org/officeDocument/2006/relationships/hyperlink" Target="http://www.bookachatwithsharon.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descr="Google Shape;138;p30" id="95" name="Google Shape;95;p23"/>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96" name="Google Shape;96;p23"/>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97" name="Google Shape;97;p23"/>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98" name="Google Shape;98;p23"/>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99" name="Google Shape;99;p23"/>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100" name="Google Shape;100;p23"/>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101" name="Google Shape;101;p23"/>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102" name="Google Shape;102;p23"/>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103" name="Google Shape;103;p23"/>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104" name="Google Shape;104;p23"/>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105" name="Google Shape;105;p23"/>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106" name="Google Shape;106;p23"/>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107" name="Google Shape;107;p23"/>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108" name="Google Shape;108;p23"/>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109" name="Google Shape;109;p23"/>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110" name="Google Shape;110;p23"/>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pic>
        <p:nvPicPr>
          <p:cNvPr descr="mindset-vector-28337846.jpg" id="111" name="Google Shape;111;p23"/>
          <p:cNvPicPr preferRelativeResize="0"/>
          <p:nvPr/>
        </p:nvPicPr>
        <p:blipFill rotWithShape="1">
          <a:blip r:embed="rId4">
            <a:alphaModFix/>
          </a:blip>
          <a:srcRect b="7702" l="14398" r="14398" t="0"/>
          <a:stretch/>
        </p:blipFill>
        <p:spPr>
          <a:xfrm>
            <a:off x="3245430" y="8339111"/>
            <a:ext cx="3567779" cy="4994885"/>
          </a:xfrm>
          <a:prstGeom prst="rect">
            <a:avLst/>
          </a:prstGeom>
          <a:noFill/>
          <a:ln>
            <a:noFill/>
          </a:ln>
        </p:spPr>
      </p:pic>
      <p:sp>
        <p:nvSpPr>
          <p:cNvPr id="112" name="Google Shape;112;p23"/>
          <p:cNvSpPr txBox="1"/>
          <p:nvPr>
            <p:ph idx="1" type="body"/>
          </p:nvPr>
        </p:nvSpPr>
        <p:spPr>
          <a:xfrm>
            <a:off x="1778000" y="3596892"/>
            <a:ext cx="20828002" cy="4534677"/>
          </a:xfrm>
          <a:prstGeom prst="rect">
            <a:avLst/>
          </a:prstGeom>
          <a:noFill/>
          <a:ln>
            <a:noFill/>
          </a:ln>
        </p:spPr>
        <p:txBody>
          <a:bodyPr anchorCtr="0" anchor="t" bIns="50800" lIns="50800" spcFirstLastPara="1" rIns="50800" wrap="square" tIns="50800">
            <a:normAutofit/>
          </a:bodyPr>
          <a:lstStyle/>
          <a:p>
            <a:pPr indent="0" lvl="0" marL="0" rtl="0" algn="ctr">
              <a:lnSpc>
                <a:spcPct val="100000"/>
              </a:lnSpc>
              <a:spcBef>
                <a:spcPts val="0"/>
              </a:spcBef>
              <a:spcAft>
                <a:spcPts val="0"/>
              </a:spcAft>
              <a:buSzPts val="9600"/>
              <a:buNone/>
            </a:pPr>
            <a:r>
              <a:rPr lang="en-US" sz="9600">
                <a:latin typeface="Helvetica Neue"/>
                <a:ea typeface="Helvetica Neue"/>
                <a:cs typeface="Helvetica Neue"/>
                <a:sym typeface="Helvetica Neue"/>
              </a:rPr>
              <a:t>3 Mindset Hacks </a:t>
            </a:r>
            <a:endParaRPr/>
          </a:p>
          <a:p>
            <a:pPr indent="0" lvl="0" marL="0" rtl="0" algn="ctr">
              <a:lnSpc>
                <a:spcPct val="100000"/>
              </a:lnSpc>
              <a:spcBef>
                <a:spcPts val="0"/>
              </a:spcBef>
              <a:spcAft>
                <a:spcPts val="0"/>
              </a:spcAft>
              <a:buSzPts val="9600"/>
              <a:buNone/>
            </a:pPr>
            <a:r>
              <a:rPr lang="en-US" sz="9600">
                <a:latin typeface="Helvetica Neue"/>
                <a:ea typeface="Helvetica Neue"/>
                <a:cs typeface="Helvetica Neue"/>
                <a:sym typeface="Helvetica Neue"/>
              </a:rPr>
              <a:t>High Achievers Need </a:t>
            </a:r>
            <a:endParaRPr/>
          </a:p>
          <a:p>
            <a:pPr indent="0" lvl="0" marL="0" rtl="0" algn="ctr">
              <a:lnSpc>
                <a:spcPct val="100000"/>
              </a:lnSpc>
              <a:spcBef>
                <a:spcPts val="0"/>
              </a:spcBef>
              <a:spcAft>
                <a:spcPts val="0"/>
              </a:spcAft>
              <a:buSzPts val="9600"/>
              <a:buNone/>
            </a:pPr>
            <a:r>
              <a:rPr lang="en-US" sz="9600">
                <a:latin typeface="Helvetica Neue"/>
                <a:ea typeface="Helvetica Neue"/>
                <a:cs typeface="Helvetica Neue"/>
                <a:sym typeface="Helvetica Neue"/>
              </a:rPr>
              <a:t>to Avoid </a:t>
            </a:r>
            <a:r>
              <a:rPr b="1" lang="en-US">
                <a:solidFill>
                  <a:srgbClr val="941751"/>
                </a:solidFill>
              </a:rPr>
              <a:t>Burnout</a:t>
            </a:r>
            <a:endParaRPr/>
          </a:p>
        </p:txBody>
      </p:sp>
      <p:pic>
        <p:nvPicPr>
          <p:cNvPr descr="mindset-vector-28337846.jpg" id="113" name="Google Shape;113;p23"/>
          <p:cNvPicPr preferRelativeResize="0"/>
          <p:nvPr/>
        </p:nvPicPr>
        <p:blipFill rotWithShape="1">
          <a:blip r:embed="rId4">
            <a:alphaModFix/>
          </a:blip>
          <a:srcRect b="7702" l="14398" r="14398" t="0"/>
          <a:stretch/>
        </p:blipFill>
        <p:spPr>
          <a:xfrm>
            <a:off x="10809931" y="8339111"/>
            <a:ext cx="3567778" cy="4994885"/>
          </a:xfrm>
          <a:prstGeom prst="rect">
            <a:avLst/>
          </a:prstGeom>
          <a:noFill/>
          <a:ln>
            <a:noFill/>
          </a:ln>
        </p:spPr>
      </p:pic>
      <p:pic>
        <p:nvPicPr>
          <p:cNvPr descr="mindset-vector-28337846.jpg" id="114" name="Google Shape;114;p23"/>
          <p:cNvPicPr preferRelativeResize="0"/>
          <p:nvPr/>
        </p:nvPicPr>
        <p:blipFill rotWithShape="1">
          <a:blip r:embed="rId4">
            <a:alphaModFix/>
          </a:blip>
          <a:srcRect b="7702" l="14398" r="14398" t="0"/>
          <a:stretch/>
        </p:blipFill>
        <p:spPr>
          <a:xfrm>
            <a:off x="18374431" y="8339111"/>
            <a:ext cx="3567778" cy="49948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17" name="Shape 217"/>
        <p:cNvGrpSpPr/>
        <p:nvPr/>
      </p:nvGrpSpPr>
      <p:grpSpPr>
        <a:xfrm>
          <a:off x="0" y="0"/>
          <a:ext cx="0" cy="0"/>
          <a:chOff x="0" y="0"/>
          <a:chExt cx="0" cy="0"/>
        </a:xfrm>
      </p:grpSpPr>
      <p:pic>
        <p:nvPicPr>
          <p:cNvPr descr="banker.jpg" id="218" name="Google Shape;218;p32"/>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19" name="Google Shape;219;p32"/>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2"/>
          <p:cNvSpPr txBox="1"/>
          <p:nvPr/>
        </p:nvSpPr>
        <p:spPr>
          <a:xfrm>
            <a:off x="11480834" y="1412460"/>
            <a:ext cx="6206765" cy="271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When Dr. Sharon challenged me to take a break, take a step back and do things for myself, I was </a:t>
            </a:r>
            <a:r>
              <a:rPr b="0" i="0" lang="en-US" sz="3600" u="none" cap="none" strike="noStrike">
                <a:solidFill>
                  <a:srgbClr val="F22228"/>
                </a:solidFill>
                <a:latin typeface="Helvetica Neue"/>
                <a:ea typeface="Helvetica Neue"/>
                <a:cs typeface="Helvetica Neue"/>
                <a:sym typeface="Helvetica Neue"/>
              </a:rPr>
              <a:t>fearful</a:t>
            </a:r>
            <a:r>
              <a:rPr b="0" i="0" lang="en-US" sz="3600" u="none" cap="none" strike="noStrike">
                <a:solidFill>
                  <a:srgbClr val="1D2228"/>
                </a:solidFill>
                <a:latin typeface="Helvetica Neue"/>
                <a:ea typeface="Helvetica Neue"/>
                <a:cs typeface="Helvetica Neue"/>
                <a:sym typeface="Helvetica Neue"/>
              </a:rPr>
              <a:t> of the repercussions.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24" name="Shape 224"/>
        <p:cNvGrpSpPr/>
        <p:nvPr/>
      </p:nvGrpSpPr>
      <p:grpSpPr>
        <a:xfrm>
          <a:off x="0" y="0"/>
          <a:ext cx="0" cy="0"/>
          <a:chOff x="0" y="0"/>
          <a:chExt cx="0" cy="0"/>
        </a:xfrm>
      </p:grpSpPr>
      <p:pic>
        <p:nvPicPr>
          <p:cNvPr descr="banker.jpg" id="225" name="Google Shape;225;p33"/>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26" name="Google Shape;226;p33"/>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3"/>
          <p:cNvSpPr txBox="1"/>
          <p:nvPr/>
        </p:nvSpPr>
        <p:spPr>
          <a:xfrm>
            <a:off x="11595134" y="1693274"/>
            <a:ext cx="6206765" cy="162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I thought that my team would see that I wasn’t around and think I was </a:t>
            </a:r>
            <a:r>
              <a:rPr b="0" i="0" lang="en-US" sz="3600" u="none" cap="none" strike="noStrike">
                <a:solidFill>
                  <a:srgbClr val="F22228"/>
                </a:solidFill>
                <a:latin typeface="Helvetica Neue"/>
                <a:ea typeface="Helvetica Neue"/>
                <a:cs typeface="Helvetica Neue"/>
                <a:sym typeface="Helvetica Neue"/>
              </a:rPr>
              <a:t>disengaged</a:t>
            </a:r>
            <a:r>
              <a:rPr b="0" i="0" lang="en-US" sz="3600" u="none" cap="none" strike="noStrike">
                <a:solidFill>
                  <a:srgbClr val="1D2228"/>
                </a:solidFill>
                <a:latin typeface="Helvetica Neue"/>
                <a:ea typeface="Helvetica Neue"/>
                <a:cs typeface="Helvetica Neue"/>
                <a:sym typeface="Helvetica Neue"/>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31" name="Shape 231"/>
        <p:cNvGrpSpPr/>
        <p:nvPr/>
      </p:nvGrpSpPr>
      <p:grpSpPr>
        <a:xfrm>
          <a:off x="0" y="0"/>
          <a:ext cx="0" cy="0"/>
          <a:chOff x="0" y="0"/>
          <a:chExt cx="0" cy="0"/>
        </a:xfrm>
      </p:grpSpPr>
      <p:pic>
        <p:nvPicPr>
          <p:cNvPr descr="banker.jpg" id="232" name="Google Shape;232;p34"/>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33" name="Google Shape;233;p34"/>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34"/>
          <p:cNvSpPr txBox="1"/>
          <p:nvPr/>
        </p:nvSpPr>
        <p:spPr>
          <a:xfrm>
            <a:off x="11595134" y="1693274"/>
            <a:ext cx="6206765" cy="162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I wouldn’t be at their beck and call. I would be passed over for the next role.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38" name="Shape 238"/>
        <p:cNvGrpSpPr/>
        <p:nvPr/>
      </p:nvGrpSpPr>
      <p:grpSpPr>
        <a:xfrm>
          <a:off x="0" y="0"/>
          <a:ext cx="0" cy="0"/>
          <a:chOff x="0" y="0"/>
          <a:chExt cx="0" cy="0"/>
        </a:xfrm>
      </p:grpSpPr>
      <p:pic>
        <p:nvPicPr>
          <p:cNvPr descr="banker.jpg" id="239" name="Google Shape;239;p35"/>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40" name="Google Shape;240;p35"/>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35"/>
          <p:cNvSpPr txBox="1"/>
          <p:nvPr/>
        </p:nvSpPr>
        <p:spPr>
          <a:xfrm>
            <a:off x="11829146" y="1903884"/>
            <a:ext cx="5385896" cy="107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This was a detriment to my own </a:t>
            </a:r>
            <a:r>
              <a:rPr b="0" i="0" lang="en-US" sz="3600" u="none" cap="none" strike="noStrike">
                <a:solidFill>
                  <a:srgbClr val="F42228"/>
                </a:solidFill>
                <a:latin typeface="Helvetica Neue"/>
                <a:ea typeface="Helvetica Neue"/>
                <a:cs typeface="Helvetica Neue"/>
                <a:sym typeface="Helvetica Neue"/>
              </a:rPr>
              <a:t>balance</a:t>
            </a:r>
            <a:r>
              <a:rPr b="0" i="0" lang="en-US" sz="3600" u="none" cap="none" strike="noStrike">
                <a:solidFill>
                  <a:srgbClr val="1D2228"/>
                </a:solidFill>
                <a:latin typeface="Helvetica Neue"/>
                <a:ea typeface="Helvetica Neue"/>
                <a:cs typeface="Helvetica Neue"/>
                <a:sym typeface="Helvetica Neue"/>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45" name="Shape 245"/>
        <p:cNvGrpSpPr/>
        <p:nvPr/>
      </p:nvGrpSpPr>
      <p:grpSpPr>
        <a:xfrm>
          <a:off x="0" y="0"/>
          <a:ext cx="0" cy="0"/>
          <a:chOff x="0" y="0"/>
          <a:chExt cx="0" cy="0"/>
        </a:xfrm>
      </p:grpSpPr>
      <p:pic>
        <p:nvPicPr>
          <p:cNvPr descr="banker.jpg" id="246" name="Google Shape;246;p36"/>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47" name="Google Shape;247;p36"/>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6"/>
          <p:cNvSpPr txBox="1"/>
          <p:nvPr/>
        </p:nvSpPr>
        <p:spPr>
          <a:xfrm>
            <a:off x="11641942" y="1013753"/>
            <a:ext cx="6087748" cy="326379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With Dr. Sharon’s guidance, I took the fear head on and tested my hypothesis of taking a break and </a:t>
            </a:r>
            <a:r>
              <a:rPr b="0" i="0" lang="en-US" sz="3600" u="none" cap="none" strike="noStrike">
                <a:solidFill>
                  <a:srgbClr val="E92228"/>
                </a:solidFill>
                <a:latin typeface="Helvetica Neue"/>
                <a:ea typeface="Helvetica Neue"/>
                <a:cs typeface="Helvetica Neue"/>
                <a:sym typeface="Helvetica Neue"/>
              </a:rPr>
              <a:t>taking time for myself </a:t>
            </a:r>
            <a:r>
              <a:rPr b="0" i="0" lang="en-US" sz="3600" u="none" cap="none" strike="noStrike">
                <a:solidFill>
                  <a:srgbClr val="1D2228"/>
                </a:solidFill>
                <a:latin typeface="Helvetica Neue"/>
                <a:ea typeface="Helvetica Neue"/>
                <a:cs typeface="Helvetica Neue"/>
                <a:sym typeface="Helvetica Neue"/>
              </a:rPr>
              <a:t>in the middle of the day.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52" name="Shape 252"/>
        <p:cNvGrpSpPr/>
        <p:nvPr/>
      </p:nvGrpSpPr>
      <p:grpSpPr>
        <a:xfrm>
          <a:off x="0" y="0"/>
          <a:ext cx="0" cy="0"/>
          <a:chOff x="0" y="0"/>
          <a:chExt cx="0" cy="0"/>
        </a:xfrm>
      </p:grpSpPr>
      <p:pic>
        <p:nvPicPr>
          <p:cNvPr descr="banker.jpg" id="253" name="Google Shape;253;p37"/>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54" name="Google Shape;254;p37"/>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7"/>
          <p:cNvSpPr txBox="1"/>
          <p:nvPr/>
        </p:nvSpPr>
        <p:spPr>
          <a:xfrm>
            <a:off x="11654642" y="1809392"/>
            <a:ext cx="5714701" cy="162549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It was a foreign concept that I could take time away from work.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kids.jpg" id="260" name="Google Shape;260;p38"/>
          <p:cNvPicPr preferRelativeResize="0"/>
          <p:nvPr/>
        </p:nvPicPr>
        <p:blipFill rotWithShape="1">
          <a:blip r:embed="rId3">
            <a:alphaModFix/>
          </a:blip>
          <a:srcRect b="0" l="0" r="0" t="0"/>
          <a:stretch/>
        </p:blipFill>
        <p:spPr>
          <a:xfrm>
            <a:off x="-41883" y="-1147354"/>
            <a:ext cx="24384004" cy="160311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emails.jpg" id="265" name="Google Shape;265;p39"/>
          <p:cNvPicPr preferRelativeResize="0"/>
          <p:nvPr/>
        </p:nvPicPr>
        <p:blipFill rotWithShape="1">
          <a:blip r:embed="rId3">
            <a:alphaModFix/>
          </a:blip>
          <a:srcRect b="0" l="0" r="0" t="0"/>
          <a:stretch/>
        </p:blipFill>
        <p:spPr>
          <a:xfrm>
            <a:off x="-259328" y="-1355929"/>
            <a:ext cx="24679065" cy="164483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rules.png" id="270" name="Google Shape;270;p40"/>
          <p:cNvPicPr preferRelativeResize="0"/>
          <p:nvPr/>
        </p:nvPicPr>
        <p:blipFill rotWithShape="1">
          <a:blip r:embed="rId3">
            <a:alphaModFix/>
          </a:blip>
          <a:srcRect b="0" l="0" r="0" t="0"/>
          <a:stretch/>
        </p:blipFill>
        <p:spPr>
          <a:xfrm>
            <a:off x="6400215" y="5033209"/>
            <a:ext cx="12192001" cy="4559302"/>
          </a:xfrm>
          <a:prstGeom prst="rect">
            <a:avLst/>
          </a:prstGeom>
          <a:noFill/>
          <a:ln>
            <a:noFill/>
          </a:ln>
        </p:spPr>
      </p:pic>
      <p:sp>
        <p:nvSpPr>
          <p:cNvPr id="271" name="Google Shape;271;p40"/>
          <p:cNvSpPr txBox="1"/>
          <p:nvPr/>
        </p:nvSpPr>
        <p:spPr>
          <a:xfrm>
            <a:off x="8765106" y="3284065"/>
            <a:ext cx="7462217" cy="1790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200"/>
              <a:buFont typeface="Cutive"/>
              <a:buNone/>
            </a:pPr>
            <a:r>
              <a:rPr b="0" i="0" lang="en-US" sz="12200" u="none" cap="none" strike="noStrike">
                <a:solidFill>
                  <a:srgbClr val="000000"/>
                </a:solidFill>
                <a:latin typeface="Cutive"/>
                <a:ea typeface="Cutive"/>
                <a:cs typeface="Cutive"/>
                <a:sym typeface="Cutive"/>
              </a:rPr>
              <a:t>Know The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hard.jpg" id="276" name="Google Shape;276;p41"/>
          <p:cNvPicPr preferRelativeResize="0"/>
          <p:nvPr/>
        </p:nvPicPr>
        <p:blipFill rotWithShape="1">
          <a:blip r:embed="rId3">
            <a:alphaModFix/>
          </a:blip>
          <a:srcRect b="0" l="0" r="0" t="0"/>
          <a:stretch/>
        </p:blipFill>
        <p:spPr>
          <a:xfrm>
            <a:off x="11699" y="-11128"/>
            <a:ext cx="27037699" cy="137160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A7A7"/>
        </a:solidFill>
      </p:bgPr>
    </p:bg>
    <p:spTree>
      <p:nvGrpSpPr>
        <p:cNvPr id="118" name="Shape 118"/>
        <p:cNvGrpSpPr/>
        <p:nvPr/>
      </p:nvGrpSpPr>
      <p:grpSpPr>
        <a:xfrm>
          <a:off x="0" y="0"/>
          <a:ext cx="0" cy="0"/>
          <a:chOff x="0" y="0"/>
          <a:chExt cx="0" cy="0"/>
        </a:xfrm>
      </p:grpSpPr>
      <p:pic>
        <p:nvPicPr>
          <p:cNvPr descr="engagement.jpg" id="119" name="Google Shape;119;p24"/>
          <p:cNvPicPr preferRelativeResize="0"/>
          <p:nvPr/>
        </p:nvPicPr>
        <p:blipFill rotWithShape="1">
          <a:blip r:embed="rId3">
            <a:alphaModFix amt="96029"/>
          </a:blip>
          <a:srcRect b="207" l="0" r="14666" t="209"/>
          <a:stretch/>
        </p:blipFill>
        <p:spPr>
          <a:xfrm>
            <a:off x="-157039" y="0"/>
            <a:ext cx="17634951" cy="13716002"/>
          </a:xfrm>
          <a:prstGeom prst="rect">
            <a:avLst/>
          </a:prstGeom>
          <a:noFill/>
          <a:ln>
            <a:noFill/>
          </a:ln>
        </p:spPr>
      </p:pic>
      <p:sp>
        <p:nvSpPr>
          <p:cNvPr id="120" name="Google Shape;120;p24"/>
          <p:cNvSpPr/>
          <p:nvPr/>
        </p:nvSpPr>
        <p:spPr>
          <a:xfrm rot="-5424104">
            <a:off x="16555840" y="3976365"/>
            <a:ext cx="9136972" cy="5756810"/>
          </a:xfrm>
          <a:prstGeom prst="rightArrow">
            <a:avLst>
              <a:gd fmla="val 32000" name="adj1"/>
              <a:gd fmla="val 52775" name="adj2"/>
            </a:avLst>
          </a:prstGeom>
          <a:solidFill>
            <a:srgbClr val="92A5A3"/>
          </a:solidFill>
          <a:ln>
            <a:noFill/>
          </a:ln>
          <a:effectLst>
            <a:outerShdw blurRad="38100" rotWithShape="0" dir="5400000" dist="23000">
              <a:srgbClr val="000000">
                <a:alpha val="34901"/>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1" name="Google Shape;121;p24"/>
          <p:cNvSpPr/>
          <p:nvPr/>
        </p:nvSpPr>
        <p:spPr>
          <a:xfrm rot="-5409802">
            <a:off x="17581021" y="2906607"/>
            <a:ext cx="7067913" cy="5817740"/>
          </a:xfrm>
          <a:prstGeom prst="rightArrow">
            <a:avLst>
              <a:gd fmla="val 32000" name="adj1"/>
              <a:gd fmla="val 52410" name="adj2"/>
            </a:avLst>
          </a:prstGeom>
          <a:solidFill>
            <a:srgbClr val="E5D8C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2" name="Google Shape;122;p24"/>
          <p:cNvSpPr txBox="1"/>
          <p:nvPr/>
        </p:nvSpPr>
        <p:spPr>
          <a:xfrm>
            <a:off x="20509906" y="10069107"/>
            <a:ext cx="1273354" cy="6944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700"/>
              <a:buFont typeface="Helvetica Neue"/>
              <a:buNone/>
            </a:pPr>
            <a:r>
              <a:rPr b="0" i="0" lang="en-US" sz="4700" u="none" cap="none" strike="noStrike">
                <a:solidFill>
                  <a:srgbClr val="000000"/>
                </a:solidFill>
                <a:latin typeface="Helvetica Neue"/>
                <a:ea typeface="Helvetica Neue"/>
                <a:cs typeface="Helvetica Neue"/>
                <a:sym typeface="Helvetica Neue"/>
              </a:rPr>
              <a:t>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1000"/>
                                        <p:tgtEl>
                                          <p:spTgt spid="1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distraction.jpg" id="281" name="Google Shape;281;p42"/>
          <p:cNvPicPr preferRelativeResize="0"/>
          <p:nvPr/>
        </p:nvPicPr>
        <p:blipFill rotWithShape="1">
          <a:blip r:embed="rId3">
            <a:alphaModFix/>
          </a:blip>
          <a:srcRect b="0" l="0" r="0" t="0"/>
          <a:stretch/>
        </p:blipFill>
        <p:spPr>
          <a:xfrm>
            <a:off x="-30162" y="-37442"/>
            <a:ext cx="24444323" cy="162918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results.jpg" id="286" name="Google Shape;286;p43"/>
          <p:cNvPicPr preferRelativeResize="0"/>
          <p:nvPr/>
        </p:nvPicPr>
        <p:blipFill rotWithShape="1">
          <a:blip r:embed="rId3">
            <a:alphaModFix/>
          </a:blip>
          <a:srcRect b="0" l="319" r="319" t="0"/>
          <a:stretch/>
        </p:blipFill>
        <p:spPr>
          <a:xfrm>
            <a:off x="-30162" y="-37442"/>
            <a:ext cx="24444323" cy="16291884"/>
          </a:xfrm>
          <a:prstGeom prst="rect">
            <a:avLst/>
          </a:prstGeom>
          <a:noFill/>
          <a:ln>
            <a:noFill/>
          </a:ln>
        </p:spPr>
      </p:pic>
      <p:sp>
        <p:nvSpPr>
          <p:cNvPr id="287" name="Google Shape;287;p43"/>
          <p:cNvSpPr txBox="1"/>
          <p:nvPr/>
        </p:nvSpPr>
        <p:spPr>
          <a:xfrm>
            <a:off x="2937934" y="5439790"/>
            <a:ext cx="7668370" cy="2836419"/>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9500"/>
              <a:buFont typeface="Helvetica Neue"/>
              <a:buNone/>
            </a:pPr>
            <a:r>
              <a:rPr b="0" i="0" lang="en-US" sz="9500" u="none" cap="none" strike="noStrike">
                <a:solidFill>
                  <a:srgbClr val="000000"/>
                </a:solidFill>
                <a:latin typeface="Helvetica Neue"/>
                <a:ea typeface="Helvetica Neue"/>
                <a:cs typeface="Helvetica Neue"/>
                <a:sym typeface="Helvetica Neue"/>
              </a:rPr>
              <a:t>My results are not typical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Figure 15.1 Color.png" id="292" name="Google Shape;292;p44"/>
          <p:cNvPicPr preferRelativeResize="0"/>
          <p:nvPr/>
        </p:nvPicPr>
        <p:blipFill rotWithShape="1">
          <a:blip r:embed="rId3">
            <a:alphaModFix/>
          </a:blip>
          <a:srcRect b="11329" l="2888" r="62086" t="18504"/>
          <a:stretch/>
        </p:blipFill>
        <p:spPr>
          <a:xfrm>
            <a:off x="1220695" y="2331448"/>
            <a:ext cx="6948497" cy="11537926"/>
          </a:xfrm>
          <a:prstGeom prst="rect">
            <a:avLst/>
          </a:prstGeom>
          <a:noFill/>
          <a:ln>
            <a:noFill/>
          </a:ln>
        </p:spPr>
      </p:pic>
      <p:pic>
        <p:nvPicPr>
          <p:cNvPr descr="Figure 15.1 Color.png" id="293" name="Google Shape;293;p44"/>
          <p:cNvPicPr preferRelativeResize="0"/>
          <p:nvPr/>
        </p:nvPicPr>
        <p:blipFill rotWithShape="1">
          <a:blip r:embed="rId3">
            <a:alphaModFix/>
          </a:blip>
          <a:srcRect b="11327" l="34779" r="28008" t="17830"/>
          <a:stretch/>
        </p:blipFill>
        <p:spPr>
          <a:xfrm>
            <a:off x="8507356" y="2390582"/>
            <a:ext cx="7237010" cy="11419687"/>
          </a:xfrm>
          <a:prstGeom prst="rect">
            <a:avLst/>
          </a:prstGeom>
          <a:noFill/>
          <a:ln>
            <a:noFill/>
          </a:ln>
        </p:spPr>
      </p:pic>
      <p:pic>
        <p:nvPicPr>
          <p:cNvPr descr="Figure 15.1 Color.png" id="294" name="Google Shape;294;p44"/>
          <p:cNvPicPr preferRelativeResize="0"/>
          <p:nvPr/>
        </p:nvPicPr>
        <p:blipFill rotWithShape="1">
          <a:blip r:embed="rId3">
            <a:alphaModFix/>
          </a:blip>
          <a:srcRect b="11327" l="70182" r="2890" t="18173"/>
          <a:stretch/>
        </p:blipFill>
        <p:spPr>
          <a:xfrm>
            <a:off x="16082548" y="2390582"/>
            <a:ext cx="5262553" cy="11419845"/>
          </a:xfrm>
          <a:prstGeom prst="rect">
            <a:avLst/>
          </a:prstGeom>
          <a:noFill/>
          <a:ln>
            <a:noFill/>
          </a:ln>
        </p:spPr>
      </p:pic>
      <p:sp>
        <p:nvSpPr>
          <p:cNvPr id="295" name="Google Shape;295;p44"/>
          <p:cNvSpPr txBox="1"/>
          <p:nvPr>
            <p:ph idx="4294967295" type="body"/>
          </p:nvPr>
        </p:nvSpPr>
        <p:spPr>
          <a:xfrm>
            <a:off x="1497186" y="788754"/>
            <a:ext cx="20828002" cy="1887515"/>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8200"/>
              <a:buFont typeface="Helvetica Neue Light"/>
              <a:buNone/>
            </a:pPr>
            <a:r>
              <a:rPr lang="en-US" sz="8200">
                <a:latin typeface="Helvetica Neue"/>
                <a:ea typeface="Helvetica Neue"/>
                <a:cs typeface="Helvetica Neue"/>
                <a:sym typeface="Helvetica Neue"/>
              </a:rPr>
              <a:t>Does This Sound Like You?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Screen Shot 2020-11-17 at 11.09.21 PM.png" id="300" name="Google Shape;300;p45"/>
          <p:cNvPicPr preferRelativeResize="0"/>
          <p:nvPr>
            <p:ph idx="2" type="pic"/>
          </p:nvPr>
        </p:nvPicPr>
        <p:blipFill rotWithShape="1">
          <a:blip r:embed="rId3">
            <a:alphaModFix/>
          </a:blip>
          <a:srcRect b="752" l="0" r="0" t="752"/>
          <a:stretch/>
        </p:blipFill>
        <p:spPr>
          <a:xfrm>
            <a:off x="14330584" y="1104899"/>
            <a:ext cx="7195789" cy="11506201"/>
          </a:xfrm>
          <a:prstGeom prst="rect">
            <a:avLst/>
          </a:prstGeom>
          <a:noFill/>
          <a:ln>
            <a:noFill/>
          </a:ln>
          <a:effectLst>
            <a:outerShdw blurRad="254000" rotWithShape="0" dir="16200000" dist="127000">
              <a:srgbClr val="000000">
                <a:alpha val="69803"/>
              </a:srgbClr>
            </a:outerShdw>
          </a:effectLst>
        </p:spPr>
      </p:pic>
      <p:sp>
        <p:nvSpPr>
          <p:cNvPr id="301" name="Google Shape;301;p45"/>
          <p:cNvSpPr txBox="1"/>
          <p:nvPr>
            <p:ph type="title"/>
          </p:nvPr>
        </p:nvSpPr>
        <p:spPr>
          <a:xfrm>
            <a:off x="1838209" y="2766380"/>
            <a:ext cx="10223501" cy="5613403"/>
          </a:xfrm>
          <a:prstGeom prst="rect">
            <a:avLst/>
          </a:prstGeom>
          <a:noFill/>
          <a:ln>
            <a:noFill/>
          </a:ln>
        </p:spPr>
        <p:txBody>
          <a:bodyPr anchorCtr="0" anchor="b"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8400"/>
              <a:buFont typeface="Helvetica Neue"/>
              <a:buNone/>
            </a:pPr>
            <a:r>
              <a:rPr i="1" lang="en-US">
                <a:latin typeface="Helvetica Neue"/>
                <a:ea typeface="Helvetica Neue"/>
                <a:cs typeface="Helvetica Neue"/>
                <a:sym typeface="Helvetica Neue"/>
              </a:rPr>
              <a:t>“I wish I hadn’t worked so hard.”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Screen Shot 2020-11-17 at 11.09.21 PM.png" id="306" name="Google Shape;306;p46"/>
          <p:cNvPicPr preferRelativeResize="0"/>
          <p:nvPr>
            <p:ph idx="2" type="pic"/>
          </p:nvPr>
        </p:nvPicPr>
        <p:blipFill rotWithShape="1">
          <a:blip r:embed="rId3">
            <a:alphaModFix/>
          </a:blip>
          <a:srcRect b="752" l="0" r="0" t="752"/>
          <a:stretch/>
        </p:blipFill>
        <p:spPr>
          <a:xfrm>
            <a:off x="14330584" y="1104899"/>
            <a:ext cx="7195789" cy="11506201"/>
          </a:xfrm>
          <a:prstGeom prst="rect">
            <a:avLst/>
          </a:prstGeom>
          <a:noFill/>
          <a:ln>
            <a:noFill/>
          </a:ln>
          <a:effectLst>
            <a:outerShdw blurRad="254000" rotWithShape="0" dir="16200000" dist="127000">
              <a:srgbClr val="000000">
                <a:alpha val="69803"/>
              </a:srgbClr>
            </a:outerShdw>
          </a:effectLst>
        </p:spPr>
      </p:pic>
      <p:sp>
        <p:nvSpPr>
          <p:cNvPr id="307" name="Google Shape;307;p46"/>
          <p:cNvSpPr txBox="1"/>
          <p:nvPr>
            <p:ph type="title"/>
          </p:nvPr>
        </p:nvSpPr>
        <p:spPr>
          <a:xfrm>
            <a:off x="1838209" y="2766380"/>
            <a:ext cx="10223501" cy="5613403"/>
          </a:xfrm>
          <a:prstGeom prst="rect">
            <a:avLst/>
          </a:prstGeom>
          <a:noFill/>
          <a:ln>
            <a:noFill/>
          </a:ln>
        </p:spPr>
        <p:txBody>
          <a:bodyPr anchorCtr="0" anchor="b"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8400"/>
              <a:buFont typeface="Helvetica Neue"/>
              <a:buNone/>
            </a:pPr>
            <a:r>
              <a:rPr i="1" lang="en-US">
                <a:latin typeface="Helvetica Neue"/>
                <a:ea typeface="Helvetica Neue"/>
                <a:cs typeface="Helvetica Neue"/>
                <a:sym typeface="Helvetica Neue"/>
              </a:rPr>
              <a:t>“I wish I had let myself be happier.”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IMG_5382.JPG" id="312" name="Google Shape;312;p47"/>
          <p:cNvPicPr preferRelativeResize="0"/>
          <p:nvPr/>
        </p:nvPicPr>
        <p:blipFill rotWithShape="1">
          <a:blip r:embed="rId3">
            <a:alphaModFix/>
          </a:blip>
          <a:srcRect b="0" l="0" r="0" t="0"/>
          <a:stretch/>
        </p:blipFill>
        <p:spPr>
          <a:xfrm>
            <a:off x="1185657" y="1243992"/>
            <a:ext cx="13661298" cy="10245975"/>
          </a:xfrm>
          <a:prstGeom prst="rect">
            <a:avLst/>
          </a:prstGeom>
          <a:noFill/>
          <a:ln>
            <a:noFill/>
          </a:ln>
        </p:spPr>
      </p:pic>
      <p:pic>
        <p:nvPicPr>
          <p:cNvPr descr="Sharonandkids.jpg" id="313" name="Google Shape;313;p47"/>
          <p:cNvPicPr preferRelativeResize="0"/>
          <p:nvPr/>
        </p:nvPicPr>
        <p:blipFill rotWithShape="1">
          <a:blip r:embed="rId4">
            <a:alphaModFix/>
          </a:blip>
          <a:srcRect b="0" l="0" r="0" t="0"/>
          <a:stretch/>
        </p:blipFill>
        <p:spPr>
          <a:xfrm>
            <a:off x="15745463" y="398368"/>
            <a:ext cx="8255746" cy="6617200"/>
          </a:xfrm>
          <a:prstGeom prst="rect">
            <a:avLst/>
          </a:prstGeom>
          <a:noFill/>
          <a:ln>
            <a:noFill/>
          </a:ln>
        </p:spPr>
      </p:pic>
      <p:pic>
        <p:nvPicPr>
          <p:cNvPr descr="IMG_8989.JPG" id="314" name="Google Shape;314;p47"/>
          <p:cNvPicPr preferRelativeResize="0"/>
          <p:nvPr/>
        </p:nvPicPr>
        <p:blipFill rotWithShape="1">
          <a:blip r:embed="rId5">
            <a:alphaModFix/>
          </a:blip>
          <a:srcRect b="0" l="0" r="0" t="0"/>
          <a:stretch/>
        </p:blipFill>
        <p:spPr>
          <a:xfrm>
            <a:off x="14193831" y="7322409"/>
            <a:ext cx="8021663" cy="60162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1 bestseller COLLAGE.jpg" id="319" name="Google Shape;319;p48"/>
          <p:cNvPicPr preferRelativeResize="0"/>
          <p:nvPr/>
        </p:nvPicPr>
        <p:blipFill rotWithShape="1">
          <a:blip r:embed="rId3">
            <a:alphaModFix/>
          </a:blip>
          <a:srcRect b="0" l="0" r="0" t="0"/>
          <a:stretch/>
        </p:blipFill>
        <p:spPr>
          <a:xfrm>
            <a:off x="10251623" y="-145052"/>
            <a:ext cx="13990051" cy="13990051"/>
          </a:xfrm>
          <a:prstGeom prst="rect">
            <a:avLst/>
          </a:prstGeom>
          <a:noFill/>
          <a:ln>
            <a:noFill/>
          </a:ln>
        </p:spPr>
      </p:pic>
      <p:pic>
        <p:nvPicPr>
          <p:cNvPr descr="Calgary2.jpg" id="320" name="Google Shape;320;p48"/>
          <p:cNvPicPr preferRelativeResize="0"/>
          <p:nvPr/>
        </p:nvPicPr>
        <p:blipFill rotWithShape="1">
          <a:blip r:embed="rId4">
            <a:alphaModFix/>
          </a:blip>
          <a:srcRect b="12361" l="18558" r="60140" t="30001"/>
          <a:stretch/>
        </p:blipFill>
        <p:spPr>
          <a:xfrm>
            <a:off x="6453785" y="1464504"/>
            <a:ext cx="4341457" cy="7846218"/>
          </a:xfrm>
          <a:prstGeom prst="rect">
            <a:avLst/>
          </a:prstGeom>
          <a:noFill/>
          <a:ln>
            <a:noFill/>
          </a:ln>
          <a:effectLst>
            <a:outerShdw blurRad="254000" rotWithShape="0" dir="16200000" dist="127000">
              <a:srgbClr val="000000">
                <a:alpha val="69803"/>
              </a:srgbClr>
            </a:outerShdw>
          </a:effectLst>
        </p:spPr>
      </p:pic>
      <p:pic>
        <p:nvPicPr>
          <p:cNvPr descr="AFWA4.jpg" id="321" name="Google Shape;321;p48"/>
          <p:cNvPicPr preferRelativeResize="0"/>
          <p:nvPr/>
        </p:nvPicPr>
        <p:blipFill rotWithShape="1">
          <a:blip r:embed="rId5">
            <a:alphaModFix/>
          </a:blip>
          <a:srcRect b="0" l="16437" r="61411" t="18507"/>
          <a:stretch/>
        </p:blipFill>
        <p:spPr>
          <a:xfrm>
            <a:off x="187936" y="1890117"/>
            <a:ext cx="3600824" cy="9935619"/>
          </a:xfrm>
          <a:prstGeom prst="rect">
            <a:avLst/>
          </a:prstGeom>
          <a:noFill/>
          <a:ln>
            <a:noFill/>
          </a:ln>
          <a:effectLst>
            <a:outerShdw blurRad="190500" rotWithShape="0">
              <a:srgbClr val="000000">
                <a:alpha val="69411"/>
              </a:srgbClr>
            </a:outerShdw>
          </a:effectLst>
        </p:spPr>
      </p:pic>
      <p:pic>
        <p:nvPicPr>
          <p:cNvPr descr="picture of me speaking.jpg" id="322" name="Google Shape;322;p48"/>
          <p:cNvPicPr preferRelativeResize="0"/>
          <p:nvPr/>
        </p:nvPicPr>
        <p:blipFill rotWithShape="1">
          <a:blip r:embed="rId6">
            <a:alphaModFix/>
          </a:blip>
          <a:srcRect b="22846" l="30952" r="48126" t="22847"/>
          <a:stretch/>
        </p:blipFill>
        <p:spPr>
          <a:xfrm>
            <a:off x="3345815" y="3827597"/>
            <a:ext cx="3884220" cy="7561677"/>
          </a:xfrm>
          <a:prstGeom prst="rect">
            <a:avLst/>
          </a:prstGeom>
          <a:noFill/>
          <a:ln>
            <a:noFill/>
          </a:ln>
          <a:effectLst>
            <a:outerShdw blurRad="254000" rotWithShape="0" dir="16200000" dist="127000">
              <a:srgbClr val="000000">
                <a:alpha val="69803"/>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9"/>
          <p:cNvSpPr txBox="1"/>
          <p:nvPr>
            <p:ph type="title"/>
          </p:nvPr>
        </p:nvSpPr>
        <p:spPr>
          <a:xfrm>
            <a:off x="1778000" y="1981443"/>
            <a:ext cx="20828000" cy="4648202"/>
          </a:xfrm>
          <a:prstGeom prst="rect">
            <a:avLst/>
          </a:prstGeom>
          <a:noFill/>
          <a:ln>
            <a:noFill/>
          </a:ln>
          <a:effectLst>
            <a:reflection blurRad="0" dir="0" dist="0" endA="0" endPos="40000" fadeDir="5400000" kx="0" rotWithShape="0" algn="bl" stA="50000" stPos="0" sy="-100000" ky="0"/>
          </a:effectLst>
        </p:spPr>
        <p:txBody>
          <a:bodyPr anchorCtr="0" anchor="b" bIns="50800" lIns="50800" spcFirstLastPara="1" rIns="50800" wrap="square" tIns="50800">
            <a:normAutofit/>
          </a:bodyPr>
          <a:lstStyle/>
          <a:p>
            <a:pPr indent="0" lvl="0" marL="0" rtl="0" algn="ctr">
              <a:lnSpc>
                <a:spcPct val="100000"/>
              </a:lnSpc>
              <a:spcBef>
                <a:spcPts val="0"/>
              </a:spcBef>
              <a:spcAft>
                <a:spcPts val="0"/>
              </a:spcAft>
              <a:buClr>
                <a:srgbClr val="000000"/>
              </a:buClr>
              <a:buSzPts val="11200"/>
              <a:buFont typeface="Helvetica Neue Light"/>
              <a:buNone/>
            </a:pPr>
            <a:r>
              <a:rPr b="0" i="0" lang="en-US" sz="11200" u="none" cap="none" strike="noStrike">
                <a:solidFill>
                  <a:srgbClr val="000000"/>
                </a:solidFill>
                <a:latin typeface="Helvetica Neue Light"/>
                <a:ea typeface="Helvetica Neue Light"/>
                <a:cs typeface="Helvetica Neue Light"/>
                <a:sym typeface="Helvetica Neue Light"/>
              </a:rPr>
              <a:t>Reflection</a:t>
            </a:r>
            <a:endParaRPr/>
          </a:p>
        </p:txBody>
      </p:sp>
      <p:sp>
        <p:nvSpPr>
          <p:cNvPr id="328" name="Google Shape;328;p49"/>
          <p:cNvSpPr txBox="1"/>
          <p:nvPr>
            <p:ph idx="1" type="body"/>
          </p:nvPr>
        </p:nvSpPr>
        <p:spPr>
          <a:xfrm>
            <a:off x="1778000" y="8589904"/>
            <a:ext cx="20828000" cy="796288"/>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4400"/>
              <a:buFont typeface="Helvetica Neue Light"/>
              <a:buNone/>
            </a:pPr>
            <a:r>
              <a:rPr lang="en-US" sz="4400"/>
              <a:t>Everything In Your Life Is A Reflection Of You</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0"/>
          <p:cNvSpPr txBox="1"/>
          <p:nvPr>
            <p:ph idx="1" type="body"/>
          </p:nvPr>
        </p:nvSpPr>
        <p:spPr>
          <a:xfrm>
            <a:off x="-4967369" y="3391872"/>
            <a:ext cx="20828004" cy="1600203"/>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4900"/>
              <a:buFont typeface="Helvetica Neue Light"/>
              <a:buNone/>
            </a:pPr>
            <a:r>
              <a:rPr lang="en-US" sz="4900"/>
              <a:t>How Could You?!</a:t>
            </a:r>
            <a:endParaRPr/>
          </a:p>
        </p:txBody>
      </p:sp>
      <p:sp>
        <p:nvSpPr>
          <p:cNvPr id="334" name="Google Shape;334;p50"/>
          <p:cNvSpPr txBox="1"/>
          <p:nvPr/>
        </p:nvSpPr>
        <p:spPr>
          <a:xfrm>
            <a:off x="10372326" y="3508878"/>
            <a:ext cx="18113485" cy="820150"/>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4900"/>
              <a:buFont typeface="Helvetica Neue Light"/>
              <a:buNone/>
            </a:pPr>
            <a:r>
              <a:rPr b="0" i="0" lang="en-US" sz="4900" u="none" cap="none" strike="noStrike">
                <a:solidFill>
                  <a:srgbClr val="000000"/>
                </a:solidFill>
                <a:latin typeface="Helvetica Neue Light"/>
                <a:ea typeface="Helvetica Neue Light"/>
                <a:cs typeface="Helvetica Neue Light"/>
                <a:sym typeface="Helvetica Neue Light"/>
              </a:rPr>
              <a:t>How Can I!</a:t>
            </a:r>
            <a:endParaRPr/>
          </a:p>
        </p:txBody>
      </p:sp>
      <p:pic>
        <p:nvPicPr>
          <p:cNvPr descr="man2.png" id="335" name="Google Shape;335;p50"/>
          <p:cNvPicPr preferRelativeResize="0"/>
          <p:nvPr/>
        </p:nvPicPr>
        <p:blipFill rotWithShape="1">
          <a:blip r:embed="rId3">
            <a:alphaModFix/>
          </a:blip>
          <a:srcRect b="0" l="0" r="0" t="0"/>
          <a:stretch/>
        </p:blipFill>
        <p:spPr>
          <a:xfrm>
            <a:off x="3753961" y="5183011"/>
            <a:ext cx="3978673" cy="7957344"/>
          </a:xfrm>
          <a:prstGeom prst="rect">
            <a:avLst/>
          </a:prstGeom>
          <a:noFill/>
          <a:ln>
            <a:noFill/>
          </a:ln>
        </p:spPr>
      </p:pic>
      <p:pic>
        <p:nvPicPr>
          <p:cNvPr descr="man2.png" id="336" name="Google Shape;336;p50"/>
          <p:cNvPicPr preferRelativeResize="0"/>
          <p:nvPr/>
        </p:nvPicPr>
        <p:blipFill rotWithShape="1">
          <a:blip r:embed="rId3">
            <a:alphaModFix/>
          </a:blip>
          <a:srcRect b="0" l="0" r="0" t="0"/>
          <a:stretch/>
        </p:blipFill>
        <p:spPr>
          <a:xfrm>
            <a:off x="17439731" y="5183011"/>
            <a:ext cx="3978673" cy="7957344"/>
          </a:xfrm>
          <a:prstGeom prst="rect">
            <a:avLst/>
          </a:prstGeom>
          <a:noFill/>
          <a:ln>
            <a:noFill/>
          </a:ln>
        </p:spPr>
      </p:pic>
      <p:sp>
        <p:nvSpPr>
          <p:cNvPr id="337" name="Google Shape;337;p50"/>
          <p:cNvSpPr txBox="1"/>
          <p:nvPr>
            <p:ph type="title"/>
          </p:nvPr>
        </p:nvSpPr>
        <p:spPr>
          <a:xfrm>
            <a:off x="2129017" y="5983039"/>
            <a:ext cx="20828002" cy="4648203"/>
          </a:xfrm>
          <a:prstGeom prst="rect">
            <a:avLst/>
          </a:prstGeom>
          <a:noFill/>
          <a:ln>
            <a:noFill/>
          </a:ln>
        </p:spPr>
        <p:txBody>
          <a:bodyPr anchorCtr="0" anchor="b" bIns="50800" lIns="50800" spcFirstLastPara="1" rIns="50800" wrap="square" tIns="50800">
            <a:normAutofit/>
          </a:bodyPr>
          <a:lstStyle/>
          <a:p>
            <a:pPr indent="0" lvl="0" marL="0" rtl="0" algn="ctr">
              <a:lnSpc>
                <a:spcPct val="100000"/>
              </a:lnSpc>
              <a:spcBef>
                <a:spcPts val="0"/>
              </a:spcBef>
              <a:spcAft>
                <a:spcPts val="0"/>
              </a:spcAft>
              <a:buClr>
                <a:srgbClr val="000000"/>
              </a:buClr>
              <a:buSzPts val="11200"/>
              <a:buFont typeface="Helvetica Neue Light"/>
              <a:buNone/>
            </a:pPr>
            <a:r>
              <a:rPr b="0" i="0" lang="en-US" sz="11200" u="none" cap="none" strike="noStrike">
                <a:solidFill>
                  <a:srgbClr val="000000"/>
                </a:solidFill>
                <a:latin typeface="Helvetica Neue Light"/>
                <a:ea typeface="Helvetica Neue Light"/>
                <a:cs typeface="Helvetica Neue Light"/>
                <a:sym typeface="Helvetica Neue Light"/>
              </a:rPr>
              <a:t>Two Types</a:t>
            </a:r>
            <a:endParaRPr/>
          </a:p>
          <a:p>
            <a:pPr indent="0" lvl="0" marL="0" rtl="0" algn="ctr">
              <a:lnSpc>
                <a:spcPct val="100000"/>
              </a:lnSpc>
              <a:spcBef>
                <a:spcPts val="0"/>
              </a:spcBef>
              <a:spcAft>
                <a:spcPts val="0"/>
              </a:spcAft>
              <a:buClr>
                <a:srgbClr val="000000"/>
              </a:buClr>
              <a:buSzPts val="11200"/>
              <a:buFont typeface="Helvetica Neue Light"/>
              <a:buNone/>
            </a:pPr>
            <a:r>
              <a:rPr b="0" i="0" lang="en-US" sz="11200" u="none" cap="none" strike="noStrike">
                <a:solidFill>
                  <a:srgbClr val="000000"/>
                </a:solidFill>
                <a:latin typeface="Helvetica Neue Light"/>
                <a:ea typeface="Helvetica Neue Light"/>
                <a:cs typeface="Helvetica Neue Light"/>
                <a:sym typeface="Helvetica Neue Light"/>
              </a:rPr>
              <a:t>Of People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Google Shape;138;p30" id="342" name="Google Shape;342;p51"/>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343" name="Google Shape;343;p51"/>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344" name="Google Shape;344;p51"/>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345" name="Google Shape;345;p51"/>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346" name="Google Shape;346;p51"/>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347" name="Google Shape;347;p51"/>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348" name="Google Shape;348;p51"/>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349" name="Google Shape;349;p51"/>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350" name="Google Shape;350;p51"/>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351" name="Google Shape;351;p51"/>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352" name="Google Shape;352;p51"/>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353" name="Google Shape;353;p51"/>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354" name="Google Shape;354;p51"/>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355" name="Google Shape;355;p51"/>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356" name="Google Shape;356;p51"/>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357" name="Google Shape;357;p51"/>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sp>
        <p:nvSpPr>
          <p:cNvPr id="358" name="Google Shape;358;p51"/>
          <p:cNvSpPr txBox="1"/>
          <p:nvPr>
            <p:ph idx="1" type="body"/>
          </p:nvPr>
        </p:nvSpPr>
        <p:spPr>
          <a:xfrm>
            <a:off x="1778000" y="3596894"/>
            <a:ext cx="20828000" cy="4534676"/>
          </a:xfrm>
          <a:prstGeom prst="rect">
            <a:avLst/>
          </a:prstGeom>
          <a:noFill/>
          <a:ln>
            <a:noFill/>
          </a:ln>
        </p:spPr>
        <p:txBody>
          <a:bodyPr anchorCtr="0" anchor="t" bIns="50800" lIns="50800" spcFirstLastPara="1" rIns="50800" wrap="square" tIns="50800">
            <a:normAutofit/>
          </a:bodyPr>
          <a:lstStyle/>
          <a:p>
            <a:pPr indent="0" lvl="0" marL="0" rtl="0" algn="ctr">
              <a:lnSpc>
                <a:spcPct val="100000"/>
              </a:lnSpc>
              <a:spcBef>
                <a:spcPts val="0"/>
              </a:spcBef>
              <a:spcAft>
                <a:spcPts val="0"/>
              </a:spcAft>
              <a:buSzPts val="10800"/>
              <a:buNone/>
            </a:pPr>
            <a:r>
              <a:rPr lang="en-US" sz="10800">
                <a:latin typeface="Helvetica Neue"/>
                <a:ea typeface="Helvetica Neue"/>
                <a:cs typeface="Helvetica Neue"/>
                <a:sym typeface="Helvetica Neue"/>
              </a:rPr>
              <a:t>Are you afraid you’re a </a:t>
            </a:r>
            <a:r>
              <a:rPr lang="en-US">
                <a:solidFill>
                  <a:srgbClr val="FC0000"/>
                </a:solidFill>
              </a:rPr>
              <a:t>fraud</a:t>
            </a:r>
            <a:r>
              <a:rPr lang="en-US" sz="10800">
                <a:latin typeface="Helvetica Neue"/>
                <a:ea typeface="Helvetica Neue"/>
                <a:cs typeface="Helvetica Neue"/>
                <a:sym typeface="Helvetica Neue"/>
              </a:rPr>
              <a:t> who’s about to get discovered?</a:t>
            </a:r>
            <a:endParaRPr/>
          </a:p>
        </p:txBody>
      </p:sp>
      <p:pic>
        <p:nvPicPr>
          <p:cNvPr descr="mindset-vector-28337846.jpg" id="359" name="Google Shape;359;p51"/>
          <p:cNvPicPr preferRelativeResize="0"/>
          <p:nvPr/>
        </p:nvPicPr>
        <p:blipFill rotWithShape="1">
          <a:blip r:embed="rId4">
            <a:alphaModFix/>
          </a:blip>
          <a:srcRect b="7702" l="14398" r="14398" t="0"/>
          <a:stretch/>
        </p:blipFill>
        <p:spPr>
          <a:xfrm>
            <a:off x="10809931" y="8339111"/>
            <a:ext cx="3567778" cy="49948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Google Shape;138;p30" id="127" name="Google Shape;127;p25"/>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128" name="Google Shape;128;p25"/>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129" name="Google Shape;129;p25"/>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130" name="Google Shape;130;p25"/>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131" name="Google Shape;131;p25"/>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132" name="Google Shape;132;p25"/>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133" name="Google Shape;133;p25"/>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134" name="Google Shape;134;p25"/>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135" name="Google Shape;135;p25"/>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136" name="Google Shape;136;p25"/>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137" name="Google Shape;137;p25"/>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138" name="Google Shape;138;p25"/>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139" name="Google Shape;139;p25"/>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140" name="Google Shape;140;p25"/>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141" name="Google Shape;141;p25"/>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142" name="Google Shape;142;p25"/>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pic>
        <p:nvPicPr>
          <p:cNvPr descr="arrows.png" id="143" name="Google Shape;143;p25"/>
          <p:cNvPicPr preferRelativeResize="0"/>
          <p:nvPr/>
        </p:nvPicPr>
        <p:blipFill rotWithShape="1">
          <a:blip r:embed="rId4">
            <a:alphaModFix/>
          </a:blip>
          <a:srcRect b="0" l="2476" r="2477" t="46741"/>
          <a:stretch/>
        </p:blipFill>
        <p:spPr>
          <a:xfrm>
            <a:off x="6610928" y="3536983"/>
            <a:ext cx="11815202" cy="7436624"/>
          </a:xfrm>
          <a:prstGeom prst="rect">
            <a:avLst/>
          </a:prstGeom>
          <a:noFill/>
          <a:ln>
            <a:noFill/>
          </a:ln>
        </p:spPr>
      </p:pic>
      <p:sp>
        <p:nvSpPr>
          <p:cNvPr id="144" name="Google Shape;144;p25"/>
          <p:cNvSpPr txBox="1"/>
          <p:nvPr>
            <p:ph idx="1" type="body"/>
          </p:nvPr>
        </p:nvSpPr>
        <p:spPr>
          <a:xfrm>
            <a:off x="2269424" y="12134259"/>
            <a:ext cx="20828002" cy="1587503"/>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4400"/>
              <a:buFont typeface="Helvetica Neue Light"/>
              <a:buNone/>
            </a:pPr>
            <a:r>
              <a:rPr b="1" lang="en-US" sz="4400">
                <a:latin typeface="Helvetica Neue"/>
                <a:ea typeface="Helvetica Neue"/>
                <a:cs typeface="Helvetica Neue"/>
                <a:sym typeface="Helvetica Neue"/>
              </a:rPr>
              <a:t>High Engagement = Increased Productive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chievement.png" id="364" name="Google Shape;364;p52"/>
          <p:cNvPicPr preferRelativeResize="0"/>
          <p:nvPr/>
        </p:nvPicPr>
        <p:blipFill rotWithShape="1">
          <a:blip r:embed="rId3">
            <a:alphaModFix/>
          </a:blip>
          <a:srcRect b="0" l="0" r="0" t="0"/>
          <a:stretch/>
        </p:blipFill>
        <p:spPr>
          <a:xfrm>
            <a:off x="6471780" y="2296236"/>
            <a:ext cx="9549270" cy="114021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3"/>
          <p:cNvSpPr/>
          <p:nvPr/>
        </p:nvSpPr>
        <p:spPr>
          <a:xfrm flipH="1" rot="5402864">
            <a:off x="2689286" y="3097672"/>
            <a:ext cx="7475868" cy="7518884"/>
          </a:xfrm>
          <a:custGeom>
            <a:rect b="b" l="l" r="r" t="t"/>
            <a:pathLst>
              <a:path extrusionOk="0" h="21600" w="21600">
                <a:moveTo>
                  <a:pt x="10799" y="0"/>
                </a:moveTo>
                <a:lnTo>
                  <a:pt x="0" y="7745"/>
                </a:lnTo>
                <a:lnTo>
                  <a:pt x="3340" y="7745"/>
                </a:lnTo>
                <a:lnTo>
                  <a:pt x="3340" y="21600"/>
                </a:lnTo>
                <a:lnTo>
                  <a:pt x="10799" y="17023"/>
                </a:lnTo>
                <a:lnTo>
                  <a:pt x="18260" y="21600"/>
                </a:lnTo>
                <a:lnTo>
                  <a:pt x="18260" y="7745"/>
                </a:lnTo>
                <a:lnTo>
                  <a:pt x="21600" y="7745"/>
                </a:lnTo>
                <a:lnTo>
                  <a:pt x="10799" y="0"/>
                </a:lnTo>
                <a:close/>
              </a:path>
            </a:pathLst>
          </a:custGeom>
          <a:solidFill>
            <a:srgbClr val="75F3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3"/>
          <p:cNvSpPr/>
          <p:nvPr/>
        </p:nvSpPr>
        <p:spPr>
          <a:xfrm flipH="1" rot="5402864">
            <a:off x="8923986" y="3097672"/>
            <a:ext cx="7475868" cy="7518884"/>
          </a:xfrm>
          <a:custGeom>
            <a:rect b="b" l="l" r="r" t="t"/>
            <a:pathLst>
              <a:path extrusionOk="0" h="21600" w="21600">
                <a:moveTo>
                  <a:pt x="10799" y="0"/>
                </a:moveTo>
                <a:lnTo>
                  <a:pt x="0" y="7745"/>
                </a:lnTo>
                <a:lnTo>
                  <a:pt x="3340" y="7745"/>
                </a:lnTo>
                <a:lnTo>
                  <a:pt x="3340" y="21600"/>
                </a:lnTo>
                <a:lnTo>
                  <a:pt x="10799" y="17023"/>
                </a:lnTo>
                <a:lnTo>
                  <a:pt x="18260" y="21600"/>
                </a:lnTo>
                <a:lnTo>
                  <a:pt x="18260" y="7745"/>
                </a:lnTo>
                <a:lnTo>
                  <a:pt x="21600" y="7745"/>
                </a:lnTo>
                <a:lnTo>
                  <a:pt x="10799" y="0"/>
                </a:lnTo>
                <a:close/>
              </a:path>
            </a:pathLst>
          </a:custGeom>
          <a:solidFill>
            <a:srgbClr val="AFBD46"/>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3"/>
          <p:cNvSpPr/>
          <p:nvPr/>
        </p:nvSpPr>
        <p:spPr>
          <a:xfrm flipH="1" rot="5402864">
            <a:off x="15158689" y="3097672"/>
            <a:ext cx="7475868" cy="7518884"/>
          </a:xfrm>
          <a:custGeom>
            <a:rect b="b" l="l" r="r" t="t"/>
            <a:pathLst>
              <a:path extrusionOk="0" h="21600" w="21600">
                <a:moveTo>
                  <a:pt x="10799" y="0"/>
                </a:moveTo>
                <a:lnTo>
                  <a:pt x="0" y="7745"/>
                </a:lnTo>
                <a:lnTo>
                  <a:pt x="3340" y="7745"/>
                </a:lnTo>
                <a:lnTo>
                  <a:pt x="3340" y="21600"/>
                </a:lnTo>
                <a:lnTo>
                  <a:pt x="10799" y="17023"/>
                </a:lnTo>
                <a:lnTo>
                  <a:pt x="18260" y="21600"/>
                </a:lnTo>
                <a:lnTo>
                  <a:pt x="18260" y="7745"/>
                </a:lnTo>
                <a:lnTo>
                  <a:pt x="21600" y="7745"/>
                </a:lnTo>
                <a:lnTo>
                  <a:pt x="10799" y="0"/>
                </a:lnTo>
                <a:close/>
              </a:path>
            </a:pathLst>
          </a:custGeom>
          <a:solidFill>
            <a:srgbClr val="FF4551"/>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53"/>
          <p:cNvSpPr txBox="1"/>
          <p:nvPr/>
        </p:nvSpPr>
        <p:spPr>
          <a:xfrm>
            <a:off x="4954754" y="6579006"/>
            <a:ext cx="3633649"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I am an imposter</a:t>
            </a:r>
            <a:endParaRPr/>
          </a:p>
        </p:txBody>
      </p:sp>
      <p:sp>
        <p:nvSpPr>
          <p:cNvPr id="373" name="Google Shape;373;p53"/>
          <p:cNvSpPr txBox="1"/>
          <p:nvPr/>
        </p:nvSpPr>
        <p:spPr>
          <a:xfrm>
            <a:off x="11340856" y="6579006"/>
            <a:ext cx="2639976"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Work harder</a:t>
            </a:r>
            <a:endParaRPr/>
          </a:p>
        </p:txBody>
      </p:sp>
      <p:sp>
        <p:nvSpPr>
          <p:cNvPr id="374" name="Google Shape;374;p53"/>
          <p:cNvSpPr txBox="1"/>
          <p:nvPr/>
        </p:nvSpPr>
        <p:spPr>
          <a:xfrm>
            <a:off x="17955122" y="6579006"/>
            <a:ext cx="1880846"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Burn out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 presetSubtype="0">
                                  <p:stCondLst>
                                    <p:cond delay="800"/>
                                  </p:stCondLst>
                                  <p:childTnLst>
                                    <p:set>
                                      <p:cBhvr>
                                        <p:cTn dur="1" fill="hold">
                                          <p:stCondLst>
                                            <p:cond delay="0"/>
                                          </p:stCondLst>
                                        </p:cTn>
                                        <p:tgtEl>
                                          <p:spTgt spid="372"/>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1000"/>
                                        <p:tgtEl>
                                          <p:spTgt spid="370"/>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 presetSubtype="0">
                                  <p:stCondLst>
                                    <p:cond delay="800"/>
                                  </p:stCondLst>
                                  <p:childTnLst>
                                    <p:set>
                                      <p:cBhvr>
                                        <p:cTn dur="1" fill="hold">
                                          <p:stCondLst>
                                            <p:cond delay="0"/>
                                          </p:stCondLst>
                                        </p:cTn>
                                        <p:tgtEl>
                                          <p:spTgt spid="373"/>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1000"/>
                                        <p:tgtEl>
                                          <p:spTgt spid="371"/>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1" presetSubtype="0">
                                  <p:stCondLst>
                                    <p:cond delay="80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female banker.jpg" id="379" name="Google Shape;379;p54"/>
          <p:cNvPicPr preferRelativeResize="0"/>
          <p:nvPr/>
        </p:nvPicPr>
        <p:blipFill rotWithShape="1">
          <a:blip r:embed="rId3">
            <a:alphaModFix/>
          </a:blip>
          <a:srcRect b="0" l="0" r="0" t="0"/>
          <a:stretch/>
        </p:blipFill>
        <p:spPr>
          <a:xfrm>
            <a:off x="-151783" y="-739632"/>
            <a:ext cx="24687565" cy="164540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descr="Google Shape;138;p30" id="384" name="Google Shape;384;p55"/>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385" name="Google Shape;385;p55"/>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386" name="Google Shape;386;p55"/>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387" name="Google Shape;387;p55"/>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388" name="Google Shape;388;p55"/>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389" name="Google Shape;389;p55"/>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390" name="Google Shape;390;p55"/>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391" name="Google Shape;391;p55"/>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392" name="Google Shape;392;p55"/>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393" name="Google Shape;393;p55"/>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394" name="Google Shape;394;p55"/>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395" name="Google Shape;395;p55"/>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396" name="Google Shape;396;p55"/>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397" name="Google Shape;397;p55"/>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398" name="Google Shape;398;p55"/>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399" name="Google Shape;399;p55"/>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sp>
        <p:nvSpPr>
          <p:cNvPr id="400" name="Google Shape;400;p55"/>
          <p:cNvSpPr txBox="1"/>
          <p:nvPr>
            <p:ph idx="1" type="body"/>
          </p:nvPr>
        </p:nvSpPr>
        <p:spPr>
          <a:xfrm>
            <a:off x="5671272" y="3573491"/>
            <a:ext cx="13845225" cy="4534679"/>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10800"/>
              <a:buFont typeface="Helvetica Neue Light"/>
              <a:buNone/>
            </a:pPr>
            <a:r>
              <a:rPr lang="en-US" sz="10800">
                <a:latin typeface="Helvetica Neue"/>
                <a:ea typeface="Helvetica Neue"/>
                <a:cs typeface="Helvetica Neue"/>
                <a:sym typeface="Helvetica Neue"/>
              </a:rPr>
              <a:t>Do you tend to see the glass half empty?</a:t>
            </a:r>
            <a:endParaRPr/>
          </a:p>
        </p:txBody>
      </p:sp>
      <p:pic>
        <p:nvPicPr>
          <p:cNvPr descr="mindset-vector-28337846.jpg" id="401" name="Google Shape;401;p55"/>
          <p:cNvPicPr preferRelativeResize="0"/>
          <p:nvPr/>
        </p:nvPicPr>
        <p:blipFill rotWithShape="1">
          <a:blip r:embed="rId4">
            <a:alphaModFix/>
          </a:blip>
          <a:srcRect b="7702" l="14398" r="14398" t="0"/>
          <a:stretch/>
        </p:blipFill>
        <p:spPr>
          <a:xfrm>
            <a:off x="10809931" y="8339111"/>
            <a:ext cx="3567778" cy="49948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CB6FE"/>
            </a:gs>
            <a:gs pos="35000">
              <a:srgbClr val="BACCFF"/>
            </a:gs>
            <a:gs pos="100000">
              <a:srgbClr val="E3EAFF"/>
            </a:gs>
          </a:gsLst>
          <a:lin ang="16200000" scaled="0"/>
        </a:gradFill>
      </p:bgPr>
    </p:bg>
    <p:spTree>
      <p:nvGrpSpPr>
        <p:cNvPr id="405" name="Shape 405"/>
        <p:cNvGrpSpPr/>
        <p:nvPr/>
      </p:nvGrpSpPr>
      <p:grpSpPr>
        <a:xfrm>
          <a:off x="0" y="0"/>
          <a:ext cx="0" cy="0"/>
          <a:chOff x="0" y="0"/>
          <a:chExt cx="0" cy="0"/>
        </a:xfrm>
      </p:grpSpPr>
      <p:pic>
        <p:nvPicPr>
          <p:cNvPr descr="faces.jpg" id="406" name="Google Shape;406;p56"/>
          <p:cNvPicPr preferRelativeResize="0"/>
          <p:nvPr/>
        </p:nvPicPr>
        <p:blipFill rotWithShape="1">
          <a:blip r:embed="rId3">
            <a:alphaModFix/>
          </a:blip>
          <a:srcRect b="20540" l="118" r="118" t="20540"/>
          <a:stretch/>
        </p:blipFill>
        <p:spPr>
          <a:xfrm>
            <a:off x="655240" y="44845"/>
            <a:ext cx="23073383" cy="13626470"/>
          </a:xfrm>
          <a:prstGeom prst="rect">
            <a:avLst/>
          </a:prstGeom>
          <a:noFill/>
          <a:ln>
            <a:noFill/>
          </a:ln>
        </p:spPr>
      </p:pic>
      <p:sp>
        <p:nvSpPr>
          <p:cNvPr id="407" name="Google Shape;407;p56"/>
          <p:cNvSpPr/>
          <p:nvPr/>
        </p:nvSpPr>
        <p:spPr>
          <a:xfrm>
            <a:off x="815871" y="31931"/>
            <a:ext cx="4552196" cy="4555123"/>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6"/>
          <p:cNvSpPr/>
          <p:nvPr/>
        </p:nvSpPr>
        <p:spPr>
          <a:xfrm>
            <a:off x="5389090" y="9168376"/>
            <a:ext cx="4552196" cy="4555121"/>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56"/>
          <p:cNvSpPr/>
          <p:nvPr/>
        </p:nvSpPr>
        <p:spPr>
          <a:xfrm>
            <a:off x="19078764" y="4580440"/>
            <a:ext cx="4552196" cy="4555121"/>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56"/>
          <p:cNvSpPr txBox="1"/>
          <p:nvPr/>
        </p:nvSpPr>
        <p:spPr>
          <a:xfrm>
            <a:off x="1655623" y="1931210"/>
            <a:ext cx="2872690" cy="756565"/>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Stressed</a:t>
            </a:r>
            <a:endParaRPr/>
          </a:p>
        </p:txBody>
      </p:sp>
      <p:sp>
        <p:nvSpPr>
          <p:cNvPr id="411" name="Google Shape;411;p56"/>
          <p:cNvSpPr txBox="1"/>
          <p:nvPr/>
        </p:nvSpPr>
        <p:spPr>
          <a:xfrm>
            <a:off x="19684505" y="6479716"/>
            <a:ext cx="2872690" cy="756566"/>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Anxious</a:t>
            </a:r>
            <a:endParaRPr/>
          </a:p>
        </p:txBody>
      </p:sp>
      <p:sp>
        <p:nvSpPr>
          <p:cNvPr id="412" name="Google Shape;412;p56"/>
          <p:cNvSpPr txBox="1"/>
          <p:nvPr/>
        </p:nvSpPr>
        <p:spPr>
          <a:xfrm>
            <a:off x="6228843" y="11067653"/>
            <a:ext cx="2872690" cy="756565"/>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Drained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6" name="Shape 416"/>
        <p:cNvGrpSpPr/>
        <p:nvPr/>
      </p:nvGrpSpPr>
      <p:grpSpPr>
        <a:xfrm>
          <a:off x="0" y="0"/>
          <a:ext cx="0" cy="0"/>
          <a:chOff x="0" y="0"/>
          <a:chExt cx="0" cy="0"/>
        </a:xfrm>
      </p:grpSpPr>
      <p:pic>
        <p:nvPicPr>
          <p:cNvPr descr="faces2.jpg" id="417" name="Google Shape;417;p57"/>
          <p:cNvPicPr preferRelativeResize="0"/>
          <p:nvPr/>
        </p:nvPicPr>
        <p:blipFill rotWithShape="1">
          <a:blip r:embed="rId3">
            <a:alphaModFix/>
          </a:blip>
          <a:srcRect b="0" l="0" r="0" t="0"/>
          <a:stretch/>
        </p:blipFill>
        <p:spPr>
          <a:xfrm>
            <a:off x="10614663" y="-91362"/>
            <a:ext cx="13919203" cy="13919202"/>
          </a:xfrm>
          <a:prstGeom prst="rect">
            <a:avLst/>
          </a:prstGeom>
          <a:noFill/>
          <a:ln>
            <a:noFill/>
          </a:ln>
        </p:spPr>
      </p:pic>
      <p:sp>
        <p:nvSpPr>
          <p:cNvPr id="418" name="Google Shape;418;p57"/>
          <p:cNvSpPr/>
          <p:nvPr/>
        </p:nvSpPr>
        <p:spPr>
          <a:xfrm>
            <a:off x="10683386" y="10262257"/>
            <a:ext cx="3483513" cy="3500974"/>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7"/>
          <p:cNvSpPr/>
          <p:nvPr/>
        </p:nvSpPr>
        <p:spPr>
          <a:xfrm>
            <a:off x="14203555" y="3462516"/>
            <a:ext cx="3483514" cy="3404442"/>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7"/>
          <p:cNvSpPr/>
          <p:nvPr/>
        </p:nvSpPr>
        <p:spPr>
          <a:xfrm>
            <a:off x="20989886" y="3462516"/>
            <a:ext cx="3483514" cy="3404442"/>
          </a:xfrm>
          <a:prstGeom prst="rect">
            <a:avLst/>
          </a:pr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57"/>
          <p:cNvSpPr txBox="1"/>
          <p:nvPr/>
        </p:nvSpPr>
        <p:spPr>
          <a:xfrm>
            <a:off x="14508966" y="4786455"/>
            <a:ext cx="2872690" cy="756565"/>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Happy</a:t>
            </a:r>
            <a:endParaRPr/>
          </a:p>
        </p:txBody>
      </p:sp>
      <p:sp>
        <p:nvSpPr>
          <p:cNvPr id="422" name="Google Shape;422;p57"/>
          <p:cNvSpPr txBox="1"/>
          <p:nvPr/>
        </p:nvSpPr>
        <p:spPr>
          <a:xfrm>
            <a:off x="21295300" y="4786455"/>
            <a:ext cx="2872690" cy="756565"/>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Energized</a:t>
            </a:r>
            <a:endParaRPr/>
          </a:p>
        </p:txBody>
      </p:sp>
      <p:sp>
        <p:nvSpPr>
          <p:cNvPr id="423" name="Google Shape;423;p57"/>
          <p:cNvSpPr txBox="1"/>
          <p:nvPr/>
        </p:nvSpPr>
        <p:spPr>
          <a:xfrm>
            <a:off x="10988799" y="11586195"/>
            <a:ext cx="2872690" cy="756566"/>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Calm</a:t>
            </a:r>
            <a:endParaRPr/>
          </a:p>
        </p:txBody>
      </p:sp>
      <p:sp>
        <p:nvSpPr>
          <p:cNvPr id="424" name="Google Shape;424;p57"/>
          <p:cNvSpPr txBox="1"/>
          <p:nvPr>
            <p:ph idx="4294967295" type="body"/>
          </p:nvPr>
        </p:nvSpPr>
        <p:spPr>
          <a:xfrm>
            <a:off x="967641" y="4298927"/>
            <a:ext cx="7925283" cy="4534677"/>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9700"/>
              <a:buFont typeface="Helvetica Neue Light"/>
              <a:buNone/>
            </a:pPr>
            <a:r>
              <a:rPr lang="en-US" sz="9700">
                <a:solidFill>
                  <a:srgbClr val="FFFFFF"/>
                </a:solidFill>
                <a:latin typeface="Helvetica Neue"/>
                <a:ea typeface="Helvetica Neue"/>
                <a:cs typeface="Helvetica Neue"/>
                <a:sym typeface="Helvetica Neue"/>
              </a:rPr>
              <a:t>You Can Change Your Outlook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8"/>
          <p:cNvSpPr txBox="1"/>
          <p:nvPr>
            <p:ph idx="1" type="body"/>
          </p:nvPr>
        </p:nvSpPr>
        <p:spPr>
          <a:xfrm>
            <a:off x="2984865" y="2586290"/>
            <a:ext cx="10223502" cy="5765802"/>
          </a:xfrm>
          <a:prstGeom prst="rect">
            <a:avLst/>
          </a:prstGeom>
          <a:noFill/>
          <a:ln>
            <a:noFill/>
          </a:ln>
        </p:spPr>
        <p:txBody>
          <a:bodyPr anchorCtr="0" anchor="t" bIns="50800" lIns="50800" spcFirstLastPara="1" rIns="50800" wrap="square" tIns="50800">
            <a:normAutofit/>
          </a:bodyPr>
          <a:lstStyle/>
          <a:p>
            <a:pPr indent="228600" lvl="0" marL="0" rtl="0" algn="ctr">
              <a:lnSpc>
                <a:spcPct val="100000"/>
              </a:lnSpc>
              <a:spcBef>
                <a:spcPts val="0"/>
              </a:spcBef>
              <a:spcAft>
                <a:spcPts val="0"/>
              </a:spcAft>
              <a:buSzPts val="5100"/>
              <a:buNone/>
            </a:pPr>
            <a:r>
              <a:rPr lang="en-US" sz="5100">
                <a:solidFill>
                  <a:srgbClr val="000000"/>
                </a:solidFill>
                <a:latin typeface="Helvetica Neue"/>
                <a:ea typeface="Helvetica Neue"/>
                <a:cs typeface="Helvetica Neue"/>
                <a:sym typeface="Helvetica Neue"/>
              </a:rPr>
              <a:t>“Years of </a:t>
            </a:r>
            <a:r>
              <a:rPr b="1" lang="en-US" u="sng"/>
              <a:t>negative thinking</a:t>
            </a:r>
            <a:r>
              <a:rPr lang="en-US" sz="5100">
                <a:solidFill>
                  <a:srgbClr val="000000"/>
                </a:solidFill>
                <a:latin typeface="Helvetica Neue"/>
                <a:ea typeface="Helvetica Neue"/>
                <a:cs typeface="Helvetica Neue"/>
                <a:sym typeface="Helvetica Neue"/>
              </a:rPr>
              <a:t> had gotten me into a technically good place in life where I was miserable – a scary place of </a:t>
            </a:r>
            <a:r>
              <a:rPr lang="en-US">
                <a:solidFill>
                  <a:srgbClr val="F30000"/>
                </a:solidFill>
              </a:rPr>
              <a:t>burnout</a:t>
            </a:r>
            <a:r>
              <a:rPr lang="en-US" sz="5100">
                <a:solidFill>
                  <a:srgbClr val="000000"/>
                </a:solidFill>
                <a:latin typeface="Helvetica Neue"/>
                <a:ea typeface="Helvetica Neue"/>
                <a:cs typeface="Helvetica Neue"/>
                <a:sym typeface="Helvetica Neue"/>
              </a:rPr>
              <a:t>, fatigue, demoralization, and finally depression…”</a:t>
            </a:r>
            <a:endParaRPr/>
          </a:p>
        </p:txBody>
      </p:sp>
      <p:pic>
        <p:nvPicPr>
          <p:cNvPr descr="Female physician2.png" id="430" name="Google Shape;430;p58"/>
          <p:cNvPicPr preferRelativeResize="0"/>
          <p:nvPr/>
        </p:nvPicPr>
        <p:blipFill rotWithShape="1">
          <a:blip r:embed="rId3">
            <a:alphaModFix/>
          </a:blip>
          <a:srcRect b="0" l="0" r="0" t="0"/>
          <a:stretch/>
        </p:blipFill>
        <p:spPr>
          <a:xfrm>
            <a:off x="11589126" y="2243846"/>
            <a:ext cx="10714367" cy="114773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9"/>
          <p:cNvSpPr txBox="1"/>
          <p:nvPr>
            <p:ph idx="1" type="body"/>
          </p:nvPr>
        </p:nvSpPr>
        <p:spPr>
          <a:xfrm>
            <a:off x="2095621" y="2679894"/>
            <a:ext cx="10223501" cy="6706418"/>
          </a:xfrm>
          <a:prstGeom prst="rect">
            <a:avLst/>
          </a:prstGeom>
          <a:noFill/>
          <a:ln>
            <a:noFill/>
          </a:ln>
        </p:spPr>
        <p:txBody>
          <a:bodyPr anchorCtr="0" anchor="t" bIns="50800" lIns="50800" spcFirstLastPara="1" rIns="50800" wrap="square" tIns="50800">
            <a:normAutofit/>
          </a:bodyPr>
          <a:lstStyle/>
          <a:p>
            <a:pPr indent="228600" lvl="0" marL="0" rtl="0" algn="ctr">
              <a:lnSpc>
                <a:spcPct val="100000"/>
              </a:lnSpc>
              <a:spcBef>
                <a:spcPts val="0"/>
              </a:spcBef>
              <a:spcAft>
                <a:spcPts val="0"/>
              </a:spcAft>
              <a:buSzPts val="5100"/>
              <a:buNone/>
            </a:pPr>
            <a:r>
              <a:rPr lang="en-US" sz="5100">
                <a:solidFill>
                  <a:srgbClr val="000000"/>
                </a:solidFill>
                <a:latin typeface="Helvetica Neue"/>
                <a:ea typeface="Helvetica Neue"/>
                <a:cs typeface="Helvetica Neue"/>
                <a:sym typeface="Helvetica Neue"/>
              </a:rPr>
              <a:t>“…</a:t>
            </a:r>
            <a:r>
              <a:rPr lang="en-US">
                <a:solidFill>
                  <a:srgbClr val="000000"/>
                </a:solidFill>
              </a:rPr>
              <a:t> </a:t>
            </a:r>
            <a:r>
              <a:rPr lang="en-US" sz="5100">
                <a:solidFill>
                  <a:srgbClr val="000000"/>
                </a:solidFill>
                <a:latin typeface="Helvetica Neue"/>
                <a:ea typeface="Helvetica Neue"/>
                <a:cs typeface="Helvetica Neue"/>
                <a:sym typeface="Helvetica Neue"/>
              </a:rPr>
              <a:t>I was and continue to be (happily) shocked at the change in perspective that working with Dr. Sharon helped me to take, and by the impact that it has had on my life.”</a:t>
            </a:r>
            <a:endParaRPr/>
          </a:p>
        </p:txBody>
      </p:sp>
      <p:pic>
        <p:nvPicPr>
          <p:cNvPr descr="Female physician2.png" id="436" name="Google Shape;436;p59"/>
          <p:cNvPicPr preferRelativeResize="0"/>
          <p:nvPr/>
        </p:nvPicPr>
        <p:blipFill rotWithShape="1">
          <a:blip r:embed="rId3">
            <a:alphaModFix/>
          </a:blip>
          <a:srcRect b="0" l="0" r="0" t="0"/>
          <a:stretch/>
        </p:blipFill>
        <p:spPr>
          <a:xfrm>
            <a:off x="11589126" y="2243846"/>
            <a:ext cx="10714367" cy="114773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Google Shape;138;p30" id="441" name="Google Shape;441;p60"/>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442" name="Google Shape;442;p60"/>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443" name="Google Shape;443;p60"/>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444" name="Google Shape;444;p60"/>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445" name="Google Shape;445;p60"/>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446" name="Google Shape;446;p60"/>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447" name="Google Shape;447;p60"/>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448" name="Google Shape;448;p60"/>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449" name="Google Shape;449;p60"/>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450" name="Google Shape;450;p60"/>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451" name="Google Shape;451;p60"/>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452" name="Google Shape;452;p60"/>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453" name="Google Shape;453;p60"/>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454" name="Google Shape;454;p60"/>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455" name="Google Shape;455;p60"/>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456" name="Google Shape;456;p60"/>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sp>
        <p:nvSpPr>
          <p:cNvPr id="457" name="Google Shape;457;p60"/>
          <p:cNvSpPr txBox="1"/>
          <p:nvPr>
            <p:ph idx="1" type="body"/>
          </p:nvPr>
        </p:nvSpPr>
        <p:spPr>
          <a:xfrm>
            <a:off x="5671272" y="3573491"/>
            <a:ext cx="13845225" cy="4534677"/>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10800"/>
              <a:buFont typeface="Helvetica Neue Light"/>
              <a:buNone/>
            </a:pPr>
            <a:r>
              <a:rPr lang="en-US" sz="10800">
                <a:latin typeface="Helvetica Neue"/>
                <a:ea typeface="Helvetica Neue"/>
                <a:cs typeface="Helvetica Neue"/>
                <a:sym typeface="Helvetica Neue"/>
              </a:rPr>
              <a:t>Do you strive for perfection?</a:t>
            </a:r>
            <a:endParaRPr/>
          </a:p>
        </p:txBody>
      </p:sp>
      <p:pic>
        <p:nvPicPr>
          <p:cNvPr descr="mindset-vector-28337846.jpg" id="458" name="Google Shape;458;p60"/>
          <p:cNvPicPr preferRelativeResize="0"/>
          <p:nvPr/>
        </p:nvPicPr>
        <p:blipFill rotWithShape="1">
          <a:blip r:embed="rId4">
            <a:alphaModFix/>
          </a:blip>
          <a:srcRect b="7702" l="14398" r="14398" t="0"/>
          <a:stretch/>
        </p:blipFill>
        <p:spPr>
          <a:xfrm>
            <a:off x="10809931" y="8339111"/>
            <a:ext cx="3567778" cy="49948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7E7"/>
        </a:solidFill>
      </p:bgPr>
    </p:bg>
    <p:spTree>
      <p:nvGrpSpPr>
        <p:cNvPr id="462" name="Shape 462"/>
        <p:cNvGrpSpPr/>
        <p:nvPr/>
      </p:nvGrpSpPr>
      <p:grpSpPr>
        <a:xfrm>
          <a:off x="0" y="0"/>
          <a:ext cx="0" cy="0"/>
          <a:chOff x="0" y="0"/>
          <a:chExt cx="0" cy="0"/>
        </a:xfrm>
      </p:grpSpPr>
      <p:pic>
        <p:nvPicPr>
          <p:cNvPr descr="comparison3.jpg" id="463" name="Google Shape;463;p61"/>
          <p:cNvPicPr preferRelativeResize="0"/>
          <p:nvPr/>
        </p:nvPicPr>
        <p:blipFill rotWithShape="1">
          <a:blip r:embed="rId3">
            <a:alphaModFix/>
          </a:blip>
          <a:srcRect b="0" l="0" r="0" t="0"/>
          <a:stretch/>
        </p:blipFill>
        <p:spPr>
          <a:xfrm>
            <a:off x="3748" y="-3419608"/>
            <a:ext cx="24376504" cy="182823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Google Shape;138;p30" id="149" name="Google Shape;149;p26"/>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150" name="Google Shape;150;p26"/>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151" name="Google Shape;151;p26"/>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152" name="Google Shape;152;p26"/>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153" name="Google Shape;153;p26"/>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154" name="Google Shape;154;p26"/>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155" name="Google Shape;155;p26"/>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156" name="Google Shape;156;p26"/>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157" name="Google Shape;157;p26"/>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158" name="Google Shape;158;p26"/>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159" name="Google Shape;159;p26"/>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160" name="Google Shape;160;p26"/>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161" name="Google Shape;161;p26"/>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162" name="Google Shape;162;p26"/>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163" name="Google Shape;163;p26"/>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164" name="Google Shape;164;p26"/>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pic>
        <p:nvPicPr>
          <p:cNvPr descr="inner struggle.jpg" id="165" name="Google Shape;165;p26"/>
          <p:cNvPicPr preferRelativeResize="0"/>
          <p:nvPr/>
        </p:nvPicPr>
        <p:blipFill rotWithShape="1">
          <a:blip r:embed="rId4">
            <a:alphaModFix/>
          </a:blip>
          <a:srcRect b="0" l="0" r="0" t="0"/>
          <a:stretch/>
        </p:blipFill>
        <p:spPr>
          <a:xfrm>
            <a:off x="6368944" y="2648310"/>
            <a:ext cx="12629035" cy="8419357"/>
          </a:xfrm>
          <a:prstGeom prst="rect">
            <a:avLst/>
          </a:prstGeom>
          <a:noFill/>
          <a:ln>
            <a:noFill/>
          </a:ln>
        </p:spPr>
      </p:pic>
      <p:sp>
        <p:nvSpPr>
          <p:cNvPr id="166" name="Google Shape;166;p26"/>
          <p:cNvSpPr txBox="1"/>
          <p:nvPr>
            <p:ph idx="1" type="body"/>
          </p:nvPr>
        </p:nvSpPr>
        <p:spPr>
          <a:xfrm>
            <a:off x="2269424" y="11315218"/>
            <a:ext cx="20828002" cy="1587503"/>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4400"/>
              <a:buFont typeface="Helvetica Neue Light"/>
              <a:buNone/>
            </a:pPr>
            <a:r>
              <a:rPr b="1" lang="en-US" sz="4400">
                <a:latin typeface="Helvetica Neue"/>
                <a:ea typeface="Helvetica Neue"/>
                <a:cs typeface="Helvetica Neue"/>
                <a:sym typeface="Helvetica Neue"/>
              </a:rPr>
              <a:t>Do You Struggle Against Your Own Mind?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perfectionism.jpg" id="468" name="Google Shape;468;p62"/>
          <p:cNvPicPr preferRelativeResize="0"/>
          <p:nvPr/>
        </p:nvPicPr>
        <p:blipFill rotWithShape="1">
          <a:blip r:embed="rId3">
            <a:alphaModFix amt="73809"/>
          </a:blip>
          <a:srcRect b="0" l="0" r="0" t="0"/>
          <a:stretch/>
        </p:blipFill>
        <p:spPr>
          <a:xfrm>
            <a:off x="-141778" y="-1336093"/>
            <a:ext cx="24667557" cy="1849429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3E32"/>
        </a:solidFill>
      </p:bgPr>
    </p:bg>
    <p:spTree>
      <p:nvGrpSpPr>
        <p:cNvPr id="472" name="Shape 472"/>
        <p:cNvGrpSpPr/>
        <p:nvPr/>
      </p:nvGrpSpPr>
      <p:grpSpPr>
        <a:xfrm>
          <a:off x="0" y="0"/>
          <a:ext cx="0" cy="0"/>
          <a:chOff x="0" y="0"/>
          <a:chExt cx="0" cy="0"/>
        </a:xfrm>
      </p:grpSpPr>
      <p:pic>
        <p:nvPicPr>
          <p:cNvPr descr="construction.jpg" id="473" name="Google Shape;473;p63"/>
          <p:cNvPicPr preferRelativeResize="0"/>
          <p:nvPr/>
        </p:nvPicPr>
        <p:blipFill rotWithShape="1">
          <a:blip r:embed="rId3">
            <a:alphaModFix/>
          </a:blip>
          <a:srcRect b="0" l="23382" r="0" t="0"/>
          <a:stretch/>
        </p:blipFill>
        <p:spPr>
          <a:xfrm>
            <a:off x="9825221" y="8290"/>
            <a:ext cx="14524928" cy="13699420"/>
          </a:xfrm>
          <a:prstGeom prst="rect">
            <a:avLst/>
          </a:prstGeom>
          <a:noFill/>
          <a:ln>
            <a:noFill/>
          </a:ln>
        </p:spPr>
      </p:pic>
      <p:sp>
        <p:nvSpPr>
          <p:cNvPr id="474" name="Google Shape;474;p63"/>
          <p:cNvSpPr txBox="1"/>
          <p:nvPr>
            <p:ph idx="4294967295" type="body"/>
          </p:nvPr>
        </p:nvSpPr>
        <p:spPr>
          <a:xfrm>
            <a:off x="967641" y="2309829"/>
            <a:ext cx="8031685" cy="4534677"/>
          </a:xfrm>
          <a:prstGeom prst="rect">
            <a:avLst/>
          </a:prstGeom>
          <a:noFill/>
          <a:ln>
            <a:noFill/>
          </a:ln>
        </p:spPr>
        <p:txBody>
          <a:bodyPr anchorCtr="0" anchor="t" bIns="50800" lIns="50800" spcFirstLastPara="1" rIns="50800" wrap="square" tIns="50800">
            <a:normAutofit/>
          </a:bodyPr>
          <a:lstStyle/>
          <a:p>
            <a:pPr indent="0" lvl="0" marL="0" rtl="0" algn="ctr">
              <a:lnSpc>
                <a:spcPct val="100000"/>
              </a:lnSpc>
              <a:spcBef>
                <a:spcPts val="0"/>
              </a:spcBef>
              <a:spcAft>
                <a:spcPts val="0"/>
              </a:spcAft>
              <a:buSzPts val="9200"/>
              <a:buNone/>
            </a:pPr>
            <a:r>
              <a:rPr lang="en-US" sz="9200">
                <a:solidFill>
                  <a:srgbClr val="FFFFFF"/>
                </a:solidFill>
                <a:latin typeface="Helvetica Neue"/>
                <a:ea typeface="Helvetica Neue"/>
                <a:cs typeface="Helvetica Neue"/>
                <a:sym typeface="Helvetica Neue"/>
              </a:rPr>
              <a:t>Perfectionism</a:t>
            </a:r>
            <a:r>
              <a:rPr lang="en-US" sz="10800">
                <a:latin typeface="Times New Roman"/>
                <a:ea typeface="Times New Roman"/>
                <a:cs typeface="Times New Roman"/>
                <a:sym typeface="Times New Roman"/>
              </a:rPr>
              <a:t> </a:t>
            </a:r>
            <a:endParaRPr/>
          </a:p>
        </p:txBody>
      </p:sp>
      <p:sp>
        <p:nvSpPr>
          <p:cNvPr id="475" name="Google Shape;475;p63"/>
          <p:cNvSpPr/>
          <p:nvPr/>
        </p:nvSpPr>
        <p:spPr>
          <a:xfrm rot="5360750">
            <a:off x="3623790" y="5335384"/>
            <a:ext cx="2722011" cy="2306086"/>
          </a:xfrm>
          <a:prstGeom prst="rightArrow">
            <a:avLst>
              <a:gd fmla="val 32000" name="adj1"/>
              <a:gd fmla="val 64000"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63"/>
          <p:cNvSpPr txBox="1"/>
          <p:nvPr/>
        </p:nvSpPr>
        <p:spPr>
          <a:xfrm>
            <a:off x="967641" y="8497727"/>
            <a:ext cx="8031685" cy="4534677"/>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FFFFFF"/>
              </a:buClr>
              <a:buSzPts val="9200"/>
              <a:buFont typeface="Helvetica Neue"/>
              <a:buNone/>
            </a:pPr>
            <a:r>
              <a:rPr b="0" i="0" lang="en-US" sz="9200" u="none" cap="none" strike="noStrike">
                <a:solidFill>
                  <a:srgbClr val="FFFFFF"/>
                </a:solidFill>
                <a:latin typeface="Helvetica Neue"/>
                <a:ea typeface="Helvetica Neue"/>
                <a:cs typeface="Helvetica Neue"/>
                <a:sym typeface="Helvetica Neue"/>
              </a:rPr>
              <a:t>Procrastination</a:t>
            </a:r>
            <a:r>
              <a:rPr b="0" i="0" lang="en-US" sz="10800" u="none" cap="none" strike="noStrike">
                <a:solidFill>
                  <a:srgbClr val="FFFFFF"/>
                </a:solidFill>
                <a:latin typeface="Times New Roman"/>
                <a:ea typeface="Times New Roman"/>
                <a:cs typeface="Times New Roman"/>
                <a:sym typeface="Times New Roman"/>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Google Shape;138;p30" id="481" name="Google Shape;481;p64"/>
          <p:cNvPicPr preferRelativeResize="0"/>
          <p:nvPr/>
        </p:nvPicPr>
        <p:blipFill rotWithShape="1">
          <a:blip r:embed="rId3">
            <a:alphaModFix/>
          </a:blip>
          <a:srcRect b="0" l="0" r="0" t="0"/>
          <a:stretch/>
        </p:blipFill>
        <p:spPr>
          <a:xfrm>
            <a:off x="502448" y="-5271080"/>
            <a:ext cx="3367707" cy="4714787"/>
          </a:xfrm>
          <a:prstGeom prst="rect">
            <a:avLst/>
          </a:prstGeom>
          <a:noFill/>
          <a:ln>
            <a:noFill/>
          </a:ln>
        </p:spPr>
      </p:pic>
      <p:pic>
        <p:nvPicPr>
          <p:cNvPr descr="Google Shape;139;p30" id="482" name="Google Shape;482;p64"/>
          <p:cNvPicPr preferRelativeResize="0"/>
          <p:nvPr/>
        </p:nvPicPr>
        <p:blipFill rotWithShape="1">
          <a:blip r:embed="rId3">
            <a:alphaModFix/>
          </a:blip>
          <a:srcRect b="0" l="0" r="0" t="0"/>
          <a:stretch/>
        </p:blipFill>
        <p:spPr>
          <a:xfrm>
            <a:off x="6115167" y="-7074283"/>
            <a:ext cx="4435867" cy="6210211"/>
          </a:xfrm>
          <a:prstGeom prst="rect">
            <a:avLst/>
          </a:prstGeom>
          <a:noFill/>
          <a:ln>
            <a:noFill/>
          </a:ln>
        </p:spPr>
      </p:pic>
      <p:pic>
        <p:nvPicPr>
          <p:cNvPr descr="Google Shape;140;p30" id="483" name="Google Shape;483;p64"/>
          <p:cNvPicPr preferRelativeResize="0"/>
          <p:nvPr/>
        </p:nvPicPr>
        <p:blipFill rotWithShape="1">
          <a:blip r:embed="rId3">
            <a:alphaModFix/>
          </a:blip>
          <a:srcRect b="0" l="0" r="0" t="0"/>
          <a:stretch/>
        </p:blipFill>
        <p:spPr>
          <a:xfrm>
            <a:off x="12179006" y="-5601081"/>
            <a:ext cx="3128588" cy="4380020"/>
          </a:xfrm>
          <a:prstGeom prst="rect">
            <a:avLst/>
          </a:prstGeom>
          <a:noFill/>
          <a:ln>
            <a:noFill/>
          </a:ln>
        </p:spPr>
      </p:pic>
      <p:pic>
        <p:nvPicPr>
          <p:cNvPr descr="Google Shape;141;p30" id="484" name="Google Shape;484;p64"/>
          <p:cNvPicPr preferRelativeResize="0"/>
          <p:nvPr/>
        </p:nvPicPr>
        <p:blipFill rotWithShape="1">
          <a:blip r:embed="rId3">
            <a:alphaModFix/>
          </a:blip>
          <a:srcRect b="0" l="0" r="0" t="0"/>
          <a:stretch/>
        </p:blipFill>
        <p:spPr>
          <a:xfrm>
            <a:off x="19120961" y="-6717294"/>
            <a:ext cx="3925882" cy="5496233"/>
          </a:xfrm>
          <a:prstGeom prst="rect">
            <a:avLst/>
          </a:prstGeom>
          <a:noFill/>
          <a:ln>
            <a:noFill/>
          </a:ln>
        </p:spPr>
      </p:pic>
      <p:pic>
        <p:nvPicPr>
          <p:cNvPr descr="Google Shape;142;p30" id="485" name="Google Shape;485;p64"/>
          <p:cNvPicPr preferRelativeResize="0"/>
          <p:nvPr/>
        </p:nvPicPr>
        <p:blipFill rotWithShape="1">
          <a:blip r:embed="rId3">
            <a:alphaModFix/>
          </a:blip>
          <a:srcRect b="0" l="0" r="0" t="0"/>
          <a:stretch/>
        </p:blipFill>
        <p:spPr>
          <a:xfrm>
            <a:off x="-125054" y="-9659526"/>
            <a:ext cx="1422310" cy="1991232"/>
          </a:xfrm>
          <a:prstGeom prst="rect">
            <a:avLst/>
          </a:prstGeom>
          <a:noFill/>
          <a:ln>
            <a:noFill/>
          </a:ln>
        </p:spPr>
      </p:pic>
      <p:pic>
        <p:nvPicPr>
          <p:cNvPr descr="Google Shape;143;p30" id="486" name="Google Shape;486;p64"/>
          <p:cNvPicPr preferRelativeResize="0"/>
          <p:nvPr/>
        </p:nvPicPr>
        <p:blipFill rotWithShape="1">
          <a:blip r:embed="rId3">
            <a:alphaModFix/>
          </a:blip>
          <a:srcRect b="0" l="0" r="0" t="0"/>
          <a:stretch/>
        </p:blipFill>
        <p:spPr>
          <a:xfrm>
            <a:off x="1630834" y="-8854265"/>
            <a:ext cx="5530532" cy="7742743"/>
          </a:xfrm>
          <a:prstGeom prst="rect">
            <a:avLst/>
          </a:prstGeom>
          <a:noFill/>
          <a:ln>
            <a:noFill/>
          </a:ln>
        </p:spPr>
      </p:pic>
      <p:pic>
        <p:nvPicPr>
          <p:cNvPr descr="Google Shape;144;p30" id="487" name="Google Shape;487;p64"/>
          <p:cNvPicPr preferRelativeResize="0"/>
          <p:nvPr/>
        </p:nvPicPr>
        <p:blipFill rotWithShape="1">
          <a:blip r:embed="rId3">
            <a:alphaModFix/>
          </a:blip>
          <a:srcRect b="0" l="0" r="0" t="0"/>
          <a:stretch/>
        </p:blipFill>
        <p:spPr>
          <a:xfrm>
            <a:off x="9338701" y="-12637973"/>
            <a:ext cx="3678402" cy="5149762"/>
          </a:xfrm>
          <a:prstGeom prst="rect">
            <a:avLst/>
          </a:prstGeom>
          <a:noFill/>
          <a:ln>
            <a:noFill/>
          </a:ln>
        </p:spPr>
      </p:pic>
      <p:pic>
        <p:nvPicPr>
          <p:cNvPr descr="Google Shape;145;p30" id="488" name="Google Shape;488;p64"/>
          <p:cNvPicPr preferRelativeResize="0"/>
          <p:nvPr/>
        </p:nvPicPr>
        <p:blipFill rotWithShape="1">
          <a:blip r:embed="rId3">
            <a:alphaModFix/>
          </a:blip>
          <a:srcRect b="0" l="0" r="0" t="0"/>
          <a:stretch/>
        </p:blipFill>
        <p:spPr>
          <a:xfrm>
            <a:off x="16694802" y="-14034477"/>
            <a:ext cx="5306156" cy="7428618"/>
          </a:xfrm>
          <a:prstGeom prst="rect">
            <a:avLst/>
          </a:prstGeom>
          <a:noFill/>
          <a:ln>
            <a:noFill/>
          </a:ln>
        </p:spPr>
      </p:pic>
      <p:pic>
        <p:nvPicPr>
          <p:cNvPr descr="Google Shape;146;p30" id="489" name="Google Shape;489;p64"/>
          <p:cNvPicPr preferRelativeResize="0"/>
          <p:nvPr/>
        </p:nvPicPr>
        <p:blipFill rotWithShape="1">
          <a:blip r:embed="rId3">
            <a:alphaModFix/>
          </a:blip>
          <a:srcRect b="0" l="0" r="0" t="0"/>
          <a:stretch/>
        </p:blipFill>
        <p:spPr>
          <a:xfrm>
            <a:off x="16140408" y="-5955094"/>
            <a:ext cx="1893740" cy="2651235"/>
          </a:xfrm>
          <a:prstGeom prst="rect">
            <a:avLst/>
          </a:prstGeom>
          <a:noFill/>
          <a:ln>
            <a:noFill/>
          </a:ln>
        </p:spPr>
      </p:pic>
      <p:pic>
        <p:nvPicPr>
          <p:cNvPr descr="Google Shape;147;p30" id="490" name="Google Shape;490;p64"/>
          <p:cNvPicPr preferRelativeResize="0"/>
          <p:nvPr/>
        </p:nvPicPr>
        <p:blipFill rotWithShape="1">
          <a:blip r:embed="rId3">
            <a:alphaModFix/>
          </a:blip>
          <a:srcRect b="0" l="0" r="0" t="0"/>
          <a:stretch/>
        </p:blipFill>
        <p:spPr>
          <a:xfrm>
            <a:off x="13207741" y="-10289510"/>
            <a:ext cx="2322288" cy="3251203"/>
          </a:xfrm>
          <a:prstGeom prst="rect">
            <a:avLst/>
          </a:prstGeom>
          <a:noFill/>
          <a:ln>
            <a:noFill/>
          </a:ln>
        </p:spPr>
      </p:pic>
      <p:pic>
        <p:nvPicPr>
          <p:cNvPr descr="Google Shape;148;p30" id="491" name="Google Shape;491;p64"/>
          <p:cNvPicPr preferRelativeResize="0"/>
          <p:nvPr/>
        </p:nvPicPr>
        <p:blipFill rotWithShape="1">
          <a:blip r:embed="rId3">
            <a:alphaModFix/>
          </a:blip>
          <a:srcRect b="0" l="0" r="0" t="0"/>
          <a:stretch/>
        </p:blipFill>
        <p:spPr>
          <a:xfrm>
            <a:off x="3684947" y="-4964792"/>
            <a:ext cx="1422310" cy="1991232"/>
          </a:xfrm>
          <a:prstGeom prst="rect">
            <a:avLst/>
          </a:prstGeom>
          <a:noFill/>
          <a:ln>
            <a:noFill/>
          </a:ln>
        </p:spPr>
      </p:pic>
      <p:pic>
        <p:nvPicPr>
          <p:cNvPr descr="Google Shape;149;p30" id="492" name="Google Shape;492;p64"/>
          <p:cNvPicPr preferRelativeResize="0"/>
          <p:nvPr/>
        </p:nvPicPr>
        <p:blipFill rotWithShape="1">
          <a:blip r:embed="rId3">
            <a:alphaModFix/>
          </a:blip>
          <a:srcRect b="0" l="0" r="0" t="0"/>
          <a:stretch/>
        </p:blipFill>
        <p:spPr>
          <a:xfrm>
            <a:off x="8407717" y="-11495865"/>
            <a:ext cx="1679570" cy="2351393"/>
          </a:xfrm>
          <a:prstGeom prst="rect">
            <a:avLst/>
          </a:prstGeom>
          <a:noFill/>
          <a:ln>
            <a:noFill/>
          </a:ln>
        </p:spPr>
      </p:pic>
      <p:pic>
        <p:nvPicPr>
          <p:cNvPr descr="Google Shape;150;p30" id="493" name="Google Shape;493;p64"/>
          <p:cNvPicPr preferRelativeResize="0"/>
          <p:nvPr/>
        </p:nvPicPr>
        <p:blipFill rotWithShape="1">
          <a:blip r:embed="rId3">
            <a:alphaModFix/>
          </a:blip>
          <a:srcRect b="0" l="0" r="0" t="0"/>
          <a:stretch/>
        </p:blipFill>
        <p:spPr>
          <a:xfrm>
            <a:off x="1778317" y="-10652408"/>
            <a:ext cx="1679570" cy="2351396"/>
          </a:xfrm>
          <a:prstGeom prst="rect">
            <a:avLst/>
          </a:prstGeom>
          <a:noFill/>
          <a:ln>
            <a:noFill/>
          </a:ln>
        </p:spPr>
      </p:pic>
      <p:pic>
        <p:nvPicPr>
          <p:cNvPr descr="Google Shape;151;p30" id="494" name="Google Shape;494;p64"/>
          <p:cNvPicPr preferRelativeResize="0"/>
          <p:nvPr/>
        </p:nvPicPr>
        <p:blipFill rotWithShape="1">
          <a:blip r:embed="rId3">
            <a:alphaModFix/>
          </a:blip>
          <a:srcRect b="0" l="0" r="0" t="0"/>
          <a:stretch/>
        </p:blipFill>
        <p:spPr>
          <a:xfrm>
            <a:off x="12014534" y="-9044262"/>
            <a:ext cx="2322289" cy="3251203"/>
          </a:xfrm>
          <a:prstGeom prst="rect">
            <a:avLst/>
          </a:prstGeom>
          <a:noFill/>
          <a:ln>
            <a:noFill/>
          </a:ln>
        </p:spPr>
      </p:pic>
      <p:pic>
        <p:nvPicPr>
          <p:cNvPr descr="Google Shape;152;p30" id="495" name="Google Shape;495;p64"/>
          <p:cNvPicPr preferRelativeResize="0"/>
          <p:nvPr/>
        </p:nvPicPr>
        <p:blipFill rotWithShape="1">
          <a:blip r:embed="rId3">
            <a:alphaModFix/>
          </a:blip>
          <a:srcRect b="0" l="0" r="0" t="0"/>
          <a:stretch/>
        </p:blipFill>
        <p:spPr>
          <a:xfrm>
            <a:off x="8363201" y="-9636308"/>
            <a:ext cx="5103750" cy="7145247"/>
          </a:xfrm>
          <a:prstGeom prst="rect">
            <a:avLst/>
          </a:prstGeom>
          <a:noFill/>
          <a:ln>
            <a:noFill/>
          </a:ln>
        </p:spPr>
      </p:pic>
      <p:pic>
        <p:nvPicPr>
          <p:cNvPr descr="Google Shape;153;p30" id="496" name="Google Shape;496;p64"/>
          <p:cNvPicPr preferRelativeResize="0"/>
          <p:nvPr/>
        </p:nvPicPr>
        <p:blipFill rotWithShape="1">
          <a:blip r:embed="rId3">
            <a:alphaModFix/>
          </a:blip>
          <a:srcRect b="0" l="0" r="0" t="0"/>
          <a:stretch/>
        </p:blipFill>
        <p:spPr>
          <a:xfrm>
            <a:off x="3724809" y="-15674309"/>
            <a:ext cx="9216008" cy="12902409"/>
          </a:xfrm>
          <a:prstGeom prst="rect">
            <a:avLst/>
          </a:prstGeom>
          <a:noFill/>
          <a:ln>
            <a:noFill/>
          </a:ln>
        </p:spPr>
      </p:pic>
      <p:pic>
        <p:nvPicPr>
          <p:cNvPr descr="mindset-vector-28337846.jpg" id="497" name="Google Shape;497;p64"/>
          <p:cNvPicPr preferRelativeResize="0"/>
          <p:nvPr/>
        </p:nvPicPr>
        <p:blipFill rotWithShape="1">
          <a:blip r:embed="rId4">
            <a:alphaModFix/>
          </a:blip>
          <a:srcRect b="7702" l="14398" r="14398" t="0"/>
          <a:stretch/>
        </p:blipFill>
        <p:spPr>
          <a:xfrm>
            <a:off x="3245430" y="8339111"/>
            <a:ext cx="3567779" cy="4994885"/>
          </a:xfrm>
          <a:prstGeom prst="rect">
            <a:avLst/>
          </a:prstGeom>
          <a:noFill/>
          <a:ln>
            <a:noFill/>
          </a:ln>
        </p:spPr>
      </p:pic>
      <p:pic>
        <p:nvPicPr>
          <p:cNvPr descr="mindset-vector-28337846.jpg" id="498" name="Google Shape;498;p64"/>
          <p:cNvPicPr preferRelativeResize="0"/>
          <p:nvPr/>
        </p:nvPicPr>
        <p:blipFill rotWithShape="1">
          <a:blip r:embed="rId4">
            <a:alphaModFix/>
          </a:blip>
          <a:srcRect b="7702" l="14398" r="14398" t="0"/>
          <a:stretch/>
        </p:blipFill>
        <p:spPr>
          <a:xfrm>
            <a:off x="10809931" y="8339111"/>
            <a:ext cx="3567778" cy="4994885"/>
          </a:xfrm>
          <a:prstGeom prst="rect">
            <a:avLst/>
          </a:prstGeom>
          <a:noFill/>
          <a:ln>
            <a:noFill/>
          </a:ln>
        </p:spPr>
      </p:pic>
      <p:pic>
        <p:nvPicPr>
          <p:cNvPr descr="mindset-vector-28337846.jpg" id="499" name="Google Shape;499;p64"/>
          <p:cNvPicPr preferRelativeResize="0"/>
          <p:nvPr/>
        </p:nvPicPr>
        <p:blipFill rotWithShape="1">
          <a:blip r:embed="rId4">
            <a:alphaModFix/>
          </a:blip>
          <a:srcRect b="7702" l="14398" r="14398" t="0"/>
          <a:stretch/>
        </p:blipFill>
        <p:spPr>
          <a:xfrm>
            <a:off x="18374431" y="8339111"/>
            <a:ext cx="3567778" cy="4994885"/>
          </a:xfrm>
          <a:prstGeom prst="rect">
            <a:avLst/>
          </a:prstGeom>
          <a:noFill/>
          <a:ln>
            <a:noFill/>
          </a:ln>
        </p:spPr>
      </p:pic>
      <p:sp>
        <p:nvSpPr>
          <p:cNvPr id="500" name="Google Shape;500;p64"/>
          <p:cNvSpPr txBox="1"/>
          <p:nvPr/>
        </p:nvSpPr>
        <p:spPr>
          <a:xfrm>
            <a:off x="-5384616" y="7554555"/>
            <a:ext cx="20828002" cy="4534678"/>
          </a:xfrm>
          <a:prstGeom prst="rect">
            <a:avLst/>
          </a:prstGeom>
          <a:noFill/>
          <a:ln>
            <a:noFill/>
          </a:ln>
        </p:spPr>
        <p:txBody>
          <a:bodyPr anchorCtr="0" anchor="t" bIns="50800" lIns="50800" spcFirstLastPara="1" rIns="50800" wrap="square" tIns="50800">
            <a:normAutofit/>
          </a:bodyPr>
          <a:lstStyle/>
          <a:p>
            <a:pPr indent="-228600" lvl="0" marL="228600" marR="0" rtl="0" algn="ctr">
              <a:lnSpc>
                <a:spcPct val="100000"/>
              </a:lnSpc>
              <a:spcBef>
                <a:spcPts val="0"/>
              </a:spcBef>
              <a:spcAft>
                <a:spcPts val="0"/>
              </a:spcAft>
              <a:buClr>
                <a:srgbClr val="000000"/>
              </a:buClr>
              <a:buSzPts val="6300"/>
              <a:buFont typeface="Helvetica Neue"/>
              <a:buNone/>
            </a:pPr>
            <a:r>
              <a:rPr b="0" i="0" lang="en-US" sz="6300" u="none" cap="none" strike="noStrike">
                <a:solidFill>
                  <a:srgbClr val="000000"/>
                </a:solidFill>
                <a:latin typeface="Helvetica Neue"/>
                <a:ea typeface="Helvetica Neue"/>
                <a:cs typeface="Helvetica Neue"/>
                <a:sym typeface="Helvetica Neue"/>
              </a:rPr>
              <a:t>Imposter Sx</a:t>
            </a:r>
            <a:endParaRPr/>
          </a:p>
        </p:txBody>
      </p:sp>
      <p:sp>
        <p:nvSpPr>
          <p:cNvPr id="501" name="Google Shape;501;p64"/>
          <p:cNvSpPr txBox="1"/>
          <p:nvPr/>
        </p:nvSpPr>
        <p:spPr>
          <a:xfrm>
            <a:off x="8183057" y="7554555"/>
            <a:ext cx="8821657" cy="4534677"/>
          </a:xfrm>
          <a:prstGeom prst="rect">
            <a:avLst/>
          </a:prstGeom>
          <a:noFill/>
          <a:ln>
            <a:noFill/>
          </a:ln>
        </p:spPr>
        <p:txBody>
          <a:bodyPr anchorCtr="0" anchor="t" bIns="50800" lIns="50800" spcFirstLastPara="1" rIns="50800" wrap="square" tIns="50800">
            <a:normAutofit/>
          </a:bodyPr>
          <a:lstStyle/>
          <a:p>
            <a:pPr indent="-228600" lvl="0" marL="228600" marR="0" rtl="0" algn="ctr">
              <a:lnSpc>
                <a:spcPct val="100000"/>
              </a:lnSpc>
              <a:spcBef>
                <a:spcPts val="0"/>
              </a:spcBef>
              <a:spcAft>
                <a:spcPts val="0"/>
              </a:spcAft>
              <a:buClr>
                <a:srgbClr val="000000"/>
              </a:buClr>
              <a:buSzPts val="6300"/>
              <a:buFont typeface="Helvetica Neue"/>
              <a:buNone/>
            </a:pPr>
            <a:r>
              <a:rPr b="0" i="0" lang="en-US" sz="6300" u="none" cap="none" strike="noStrike">
                <a:solidFill>
                  <a:srgbClr val="000000"/>
                </a:solidFill>
                <a:latin typeface="Helvetica Neue"/>
                <a:ea typeface="Helvetica Neue"/>
                <a:cs typeface="Helvetica Neue"/>
                <a:sym typeface="Helvetica Neue"/>
              </a:rPr>
              <a:t>Glass Half Empty</a:t>
            </a:r>
            <a:endParaRPr/>
          </a:p>
        </p:txBody>
      </p:sp>
      <p:sp>
        <p:nvSpPr>
          <p:cNvPr id="502" name="Google Shape;502;p64"/>
          <p:cNvSpPr txBox="1"/>
          <p:nvPr/>
        </p:nvSpPr>
        <p:spPr>
          <a:xfrm>
            <a:off x="9744385" y="7554555"/>
            <a:ext cx="20828002" cy="4534678"/>
          </a:xfrm>
          <a:prstGeom prst="rect">
            <a:avLst/>
          </a:prstGeom>
          <a:noFill/>
          <a:ln>
            <a:noFill/>
          </a:ln>
        </p:spPr>
        <p:txBody>
          <a:bodyPr anchorCtr="0" anchor="t" bIns="50800" lIns="50800" spcFirstLastPara="1" rIns="50800" wrap="square" tIns="50800">
            <a:normAutofit/>
          </a:bodyPr>
          <a:lstStyle/>
          <a:p>
            <a:pPr indent="-228600" lvl="0" marL="228600" marR="0" rtl="0" algn="ctr">
              <a:lnSpc>
                <a:spcPct val="100000"/>
              </a:lnSpc>
              <a:spcBef>
                <a:spcPts val="0"/>
              </a:spcBef>
              <a:spcAft>
                <a:spcPts val="0"/>
              </a:spcAft>
              <a:buClr>
                <a:srgbClr val="000000"/>
              </a:buClr>
              <a:buSzPts val="6300"/>
              <a:buFont typeface="Helvetica Neue"/>
              <a:buNone/>
            </a:pPr>
            <a:r>
              <a:rPr b="0" i="0" lang="en-US" sz="6300" u="none" cap="none" strike="noStrike">
                <a:solidFill>
                  <a:srgbClr val="000000"/>
                </a:solidFill>
                <a:latin typeface="Helvetica Neue"/>
                <a:ea typeface="Helvetica Neue"/>
                <a:cs typeface="Helvetica Neue"/>
                <a:sym typeface="Helvetica Neue"/>
              </a:rPr>
              <a:t>Perfection Seeker</a:t>
            </a:r>
            <a:endParaRPr/>
          </a:p>
        </p:txBody>
      </p:sp>
      <p:sp>
        <p:nvSpPr>
          <p:cNvPr id="503" name="Google Shape;503;p64"/>
          <p:cNvSpPr txBox="1"/>
          <p:nvPr/>
        </p:nvSpPr>
        <p:spPr>
          <a:xfrm>
            <a:off x="2179885" y="2212299"/>
            <a:ext cx="20828002" cy="4534676"/>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9600"/>
              <a:buFont typeface="Helvetica Neue"/>
              <a:buNone/>
            </a:pPr>
            <a:r>
              <a:rPr b="0" i="0" lang="en-US" sz="9600" u="none" cap="none" strike="noStrike">
                <a:solidFill>
                  <a:srgbClr val="000000"/>
                </a:solidFill>
                <a:latin typeface="Helvetica Neue"/>
                <a:ea typeface="Helvetica Neue"/>
                <a:cs typeface="Helvetica Neue"/>
                <a:sym typeface="Helvetica Neue"/>
              </a:rPr>
              <a:t>3 Mindsets That </a:t>
            </a:r>
            <a:endParaRPr/>
          </a:p>
          <a:p>
            <a:pPr indent="0" lvl="0" marL="0" marR="0" rtl="0" algn="ctr">
              <a:lnSpc>
                <a:spcPct val="100000"/>
              </a:lnSpc>
              <a:spcBef>
                <a:spcPts val="0"/>
              </a:spcBef>
              <a:spcAft>
                <a:spcPts val="0"/>
              </a:spcAft>
              <a:buClr>
                <a:srgbClr val="000000"/>
              </a:buClr>
              <a:buSzPts val="9600"/>
              <a:buFont typeface="Helvetica Neue"/>
              <a:buNone/>
            </a:pPr>
            <a:r>
              <a:rPr b="0" i="0" lang="en-US" sz="9600" u="none" cap="none" strike="noStrike">
                <a:solidFill>
                  <a:srgbClr val="000000"/>
                </a:solidFill>
                <a:latin typeface="Helvetica Neue"/>
                <a:ea typeface="Helvetica Neue"/>
                <a:cs typeface="Helvetica Neue"/>
                <a:sym typeface="Helvetica Neue"/>
              </a:rPr>
              <a:t>Lead to </a:t>
            </a:r>
            <a:r>
              <a:rPr b="1" i="0" lang="en-US" sz="9600" u="none" cap="none" strike="noStrike">
                <a:solidFill>
                  <a:schemeClr val="accent5"/>
                </a:solidFill>
                <a:latin typeface="Helvetica Neue"/>
                <a:ea typeface="Helvetica Neue"/>
                <a:cs typeface="Helvetica Neue"/>
                <a:sym typeface="Helvetica Neue"/>
              </a:rPr>
              <a:t>Burnout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5"/>
          <p:cNvSpPr txBox="1"/>
          <p:nvPr/>
        </p:nvSpPr>
        <p:spPr>
          <a:xfrm>
            <a:off x="1778000" y="1080412"/>
            <a:ext cx="20828000" cy="1774842"/>
          </a:xfrm>
          <a:prstGeom prst="rect">
            <a:avLst/>
          </a:prstGeom>
          <a:noFill/>
          <a:ln>
            <a:noFill/>
          </a:ln>
          <a:effectLst>
            <a:reflection blurRad="0" dir="0" dist="0" endA="0" endPos="40000" fadeDir="5400000" kx="0" rotWithShape="0" algn="bl" stA="50000" stPos="0" sy="-100000" ky="0"/>
          </a:effectLst>
        </p:spPr>
        <p:txBody>
          <a:bodyPr anchorCtr="0" anchor="b"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1200"/>
              <a:buFont typeface="Helvetica Neue Light"/>
              <a:buNone/>
            </a:pPr>
            <a:r>
              <a:rPr b="0" i="0" lang="en-US" sz="11200" u="none" cap="none" strike="noStrike">
                <a:solidFill>
                  <a:srgbClr val="000000"/>
                </a:solidFill>
                <a:latin typeface="Helvetica Neue Light"/>
                <a:ea typeface="Helvetica Neue Light"/>
                <a:cs typeface="Helvetica Neue Light"/>
                <a:sym typeface="Helvetica Neue Light"/>
              </a:rPr>
              <a:t>Reflection</a:t>
            </a:r>
            <a:endParaRPr/>
          </a:p>
        </p:txBody>
      </p:sp>
      <p:sp>
        <p:nvSpPr>
          <p:cNvPr id="509" name="Google Shape;509;p65"/>
          <p:cNvSpPr txBox="1"/>
          <p:nvPr/>
        </p:nvSpPr>
        <p:spPr>
          <a:xfrm>
            <a:off x="1778000" y="5464422"/>
            <a:ext cx="20828000" cy="2510530"/>
          </a:xfrm>
          <a:prstGeom prst="rect">
            <a:avLst/>
          </a:prstGeom>
          <a:noFill/>
          <a:ln>
            <a:noFill/>
          </a:ln>
          <a:effectLst>
            <a:reflection blurRad="0" dir="0" dist="0" endA="0" endPos="40000" fadeDir="5400000" kx="0" rotWithShape="0" algn="bl" stA="50000" stPos="0" sy="-100000" ky="0"/>
          </a:effectLst>
        </p:spPr>
        <p:txBody>
          <a:bodyPr anchorCtr="0" anchor="b"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8000"/>
              <a:buFont typeface="Helvetica Neue Light"/>
              <a:buNone/>
            </a:pPr>
            <a:r>
              <a:rPr b="0" i="0" lang="en-US" sz="8000" u="none" cap="none" strike="noStrike">
                <a:solidFill>
                  <a:srgbClr val="000000"/>
                </a:solidFill>
                <a:latin typeface="Helvetica Neue Light"/>
                <a:ea typeface="Helvetica Neue Light"/>
                <a:cs typeface="Helvetica Neue Light"/>
                <a:sym typeface="Helvetica Neue Light"/>
              </a:rPr>
              <a:t>Your Experience in the World is </a:t>
            </a:r>
            <a:endParaRPr/>
          </a:p>
          <a:p>
            <a:pPr indent="0" lvl="0" marL="0" marR="0" rtl="0" algn="ctr">
              <a:lnSpc>
                <a:spcPct val="100000"/>
              </a:lnSpc>
              <a:spcBef>
                <a:spcPts val="0"/>
              </a:spcBef>
              <a:spcAft>
                <a:spcPts val="0"/>
              </a:spcAft>
              <a:buClr>
                <a:srgbClr val="000000"/>
              </a:buClr>
              <a:buSzPts val="8000"/>
              <a:buFont typeface="Helvetica Neue Light"/>
              <a:buNone/>
            </a:pPr>
            <a:r>
              <a:rPr b="0" i="0" lang="en-US" sz="8000" u="none" cap="none" strike="noStrike">
                <a:solidFill>
                  <a:srgbClr val="000000"/>
                </a:solidFill>
                <a:latin typeface="Helvetica Neue Light"/>
                <a:ea typeface="Helvetica Neue Light"/>
                <a:cs typeface="Helvetica Neue Light"/>
                <a:sym typeface="Helvetica Neue Light"/>
              </a:rPr>
              <a:t>a Reflection of YOU</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6"/>
          <p:cNvSpPr txBox="1"/>
          <p:nvPr/>
        </p:nvSpPr>
        <p:spPr>
          <a:xfrm>
            <a:off x="1778000" y="1080412"/>
            <a:ext cx="20828000" cy="1774842"/>
          </a:xfrm>
          <a:prstGeom prst="rect">
            <a:avLst/>
          </a:prstGeom>
          <a:noFill/>
          <a:ln>
            <a:noFill/>
          </a:ln>
          <a:effectLst>
            <a:reflection blurRad="0" dir="0" dist="0" endA="0" endPos="40000" fadeDir="5400000" kx="0" rotWithShape="0" algn="bl" stA="50000" stPos="0" sy="-100000" ky="0"/>
          </a:effectLst>
        </p:spPr>
        <p:txBody>
          <a:bodyPr anchorCtr="0" anchor="b"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1200"/>
              <a:buFont typeface="Helvetica Neue Light"/>
              <a:buNone/>
            </a:pPr>
            <a:r>
              <a:rPr b="0" i="0" lang="en-US" sz="11200" u="none" cap="none" strike="noStrike">
                <a:solidFill>
                  <a:srgbClr val="000000"/>
                </a:solidFill>
                <a:latin typeface="Helvetica Neue Light"/>
                <a:ea typeface="Helvetica Neue Light"/>
                <a:cs typeface="Helvetica Neue Light"/>
                <a:sym typeface="Helvetica Neue Light"/>
              </a:rPr>
              <a:t>Reflection</a:t>
            </a:r>
            <a:endParaRPr/>
          </a:p>
        </p:txBody>
      </p:sp>
      <p:sp>
        <p:nvSpPr>
          <p:cNvPr id="515" name="Google Shape;515;p66"/>
          <p:cNvSpPr txBox="1"/>
          <p:nvPr/>
        </p:nvSpPr>
        <p:spPr>
          <a:xfrm>
            <a:off x="1778000" y="5464422"/>
            <a:ext cx="20828000" cy="2510530"/>
          </a:xfrm>
          <a:prstGeom prst="rect">
            <a:avLst/>
          </a:prstGeom>
          <a:noFill/>
          <a:ln>
            <a:noFill/>
          </a:ln>
          <a:effectLst>
            <a:reflection blurRad="0" dir="0" dist="0" endA="0" endPos="40000" fadeDir="5400000" kx="0" rotWithShape="0" algn="bl" stA="50000" stPos="0" sy="-100000" ky="0"/>
          </a:effectLst>
        </p:spPr>
        <p:txBody>
          <a:bodyPr anchorCtr="0" anchor="b"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8000"/>
              <a:buFont typeface="Helvetica Neue Light"/>
              <a:buNone/>
            </a:pPr>
            <a:r>
              <a:rPr b="0" i="0" lang="en-US" sz="8000" u="none" cap="none" strike="noStrike">
                <a:solidFill>
                  <a:srgbClr val="000000"/>
                </a:solidFill>
                <a:latin typeface="Helvetica Neue Light"/>
                <a:ea typeface="Helvetica Neue Light"/>
                <a:cs typeface="Helvetica Neue Light"/>
                <a:sym typeface="Helvetica Neue Light"/>
              </a:rPr>
              <a:t>Are You Managing Your Mind…</a:t>
            </a:r>
            <a:endParaRPr/>
          </a:p>
          <a:p>
            <a:pPr indent="0" lvl="0" marL="0" marR="0" rtl="0" algn="ctr">
              <a:lnSpc>
                <a:spcPct val="100000"/>
              </a:lnSpc>
              <a:spcBef>
                <a:spcPts val="0"/>
              </a:spcBef>
              <a:spcAft>
                <a:spcPts val="0"/>
              </a:spcAft>
              <a:buClr>
                <a:srgbClr val="000000"/>
              </a:buClr>
              <a:buSzPts val="8000"/>
              <a:buFont typeface="Helvetica Neue Light"/>
              <a:buNone/>
            </a:pPr>
            <a:r>
              <a:rPr b="0" i="0" lang="en-US" sz="8000" u="none" cap="none" strike="noStrike">
                <a:solidFill>
                  <a:srgbClr val="000000"/>
                </a:solidFill>
                <a:latin typeface="Helvetica Neue Light"/>
                <a:ea typeface="Helvetica Neue Light"/>
                <a:cs typeface="Helvetica Neue Light"/>
                <a:sym typeface="Helvetica Neue Light"/>
              </a:rPr>
              <a:t>Or is Your Mind Managing You?</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020"/>
        </a:solidFill>
      </p:bgPr>
    </p:bg>
    <p:spTree>
      <p:nvGrpSpPr>
        <p:cNvPr id="519" name="Shape 519"/>
        <p:cNvGrpSpPr/>
        <p:nvPr/>
      </p:nvGrpSpPr>
      <p:grpSpPr>
        <a:xfrm>
          <a:off x="0" y="0"/>
          <a:ext cx="0" cy="0"/>
          <a:chOff x="0" y="0"/>
          <a:chExt cx="0" cy="0"/>
        </a:xfrm>
      </p:grpSpPr>
      <p:pic>
        <p:nvPicPr>
          <p:cNvPr descr="construction.jpg" id="520" name="Google Shape;520;p67"/>
          <p:cNvPicPr preferRelativeResize="0"/>
          <p:nvPr/>
        </p:nvPicPr>
        <p:blipFill rotWithShape="1">
          <a:blip r:embed="rId3">
            <a:alphaModFix/>
          </a:blip>
          <a:srcRect b="0" l="0" r="0" t="0"/>
          <a:stretch/>
        </p:blipFill>
        <p:spPr>
          <a:xfrm>
            <a:off x="11486528" y="-223815"/>
            <a:ext cx="14461018" cy="10449875"/>
          </a:xfrm>
          <a:prstGeom prst="rect">
            <a:avLst/>
          </a:prstGeom>
          <a:noFill/>
          <a:ln>
            <a:noFill/>
          </a:ln>
        </p:spPr>
      </p:pic>
      <p:pic>
        <p:nvPicPr>
          <p:cNvPr descr="female banker.jpg" id="521" name="Google Shape;521;p67"/>
          <p:cNvPicPr preferRelativeResize="0"/>
          <p:nvPr/>
        </p:nvPicPr>
        <p:blipFill rotWithShape="1">
          <a:blip r:embed="rId4">
            <a:alphaModFix/>
          </a:blip>
          <a:srcRect b="0" l="0" r="0" t="0"/>
          <a:stretch/>
        </p:blipFill>
        <p:spPr>
          <a:xfrm>
            <a:off x="-7252924" y="-116040"/>
            <a:ext cx="20927681" cy="13948079"/>
          </a:xfrm>
          <a:prstGeom prst="rect">
            <a:avLst/>
          </a:prstGeom>
          <a:noFill/>
          <a:ln>
            <a:noFill/>
          </a:ln>
        </p:spPr>
      </p:pic>
      <p:pic>
        <p:nvPicPr>
          <p:cNvPr descr="Female physician2.png" id="522" name="Google Shape;522;p67"/>
          <p:cNvPicPr preferRelativeResize="0"/>
          <p:nvPr/>
        </p:nvPicPr>
        <p:blipFill rotWithShape="1">
          <a:blip r:embed="rId5">
            <a:alphaModFix/>
          </a:blip>
          <a:srcRect b="0" l="0" r="0" t="0"/>
          <a:stretch/>
        </p:blipFill>
        <p:spPr>
          <a:xfrm>
            <a:off x="5605662" y="228061"/>
            <a:ext cx="12737374" cy="1364442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sticky notes.png" id="527" name="Google Shape;527;p68"/>
          <p:cNvPicPr preferRelativeResize="0"/>
          <p:nvPr/>
        </p:nvPicPr>
        <p:blipFill rotWithShape="1">
          <a:blip r:embed="rId3">
            <a:alphaModFix/>
          </a:blip>
          <a:srcRect b="0" l="31836" r="0" t="0"/>
          <a:stretch/>
        </p:blipFill>
        <p:spPr>
          <a:xfrm>
            <a:off x="6110991" y="2235087"/>
            <a:ext cx="11829490" cy="10955012"/>
          </a:xfrm>
          <a:prstGeom prst="rect">
            <a:avLst/>
          </a:prstGeom>
          <a:noFill/>
          <a:ln>
            <a:noFill/>
          </a:ln>
        </p:spPr>
      </p:pic>
      <p:sp>
        <p:nvSpPr>
          <p:cNvPr id="528" name="Google Shape;528;p68"/>
          <p:cNvSpPr txBox="1"/>
          <p:nvPr/>
        </p:nvSpPr>
        <p:spPr>
          <a:xfrm>
            <a:off x="7527825" y="2827522"/>
            <a:ext cx="3192858" cy="4534677"/>
          </a:xfrm>
          <a:prstGeom prst="rect">
            <a:avLst/>
          </a:prstGeom>
          <a:noFill/>
          <a:ln>
            <a:noFill/>
          </a:ln>
        </p:spPr>
        <p:txBody>
          <a:bodyPr anchorCtr="0" anchor="t" bIns="50800" lIns="50800" spcFirstLastPara="1" rIns="50800" wrap="square" tIns="50800">
            <a:normAutofit/>
          </a:bodyPr>
          <a:lstStyle/>
          <a:p>
            <a:pPr indent="-155447" lvl="0" marL="155447" marR="0" rtl="0" algn="ctr">
              <a:lnSpc>
                <a:spcPct val="100000"/>
              </a:lnSpc>
              <a:spcBef>
                <a:spcPts val="0"/>
              </a:spcBef>
              <a:spcAft>
                <a:spcPts val="0"/>
              </a:spcAft>
              <a:buClr>
                <a:srgbClr val="FFFFFF"/>
              </a:buClr>
              <a:buSzPts val="4200"/>
              <a:buFont typeface="Helvetica Neue"/>
              <a:buNone/>
            </a:pPr>
            <a:r>
              <a:rPr b="0" i="0" lang="en-US" sz="4200" u="none" cap="none" strike="noStrike">
                <a:solidFill>
                  <a:srgbClr val="FFFFFF"/>
                </a:solidFill>
                <a:latin typeface="Helvetica Neue"/>
                <a:ea typeface="Helvetica Neue"/>
                <a:cs typeface="Helvetica Neue"/>
                <a:sym typeface="Helvetica Neue"/>
              </a:rPr>
              <a:t>Create a mental image of how you want to feel</a:t>
            </a:r>
            <a:endParaRPr/>
          </a:p>
        </p:txBody>
      </p:sp>
      <p:sp>
        <p:nvSpPr>
          <p:cNvPr id="529" name="Google Shape;529;p68"/>
          <p:cNvSpPr txBox="1"/>
          <p:nvPr/>
        </p:nvSpPr>
        <p:spPr>
          <a:xfrm>
            <a:off x="13715722" y="3061534"/>
            <a:ext cx="3192858" cy="4534676"/>
          </a:xfrm>
          <a:prstGeom prst="rect">
            <a:avLst/>
          </a:prstGeom>
          <a:noFill/>
          <a:ln>
            <a:noFill/>
          </a:ln>
        </p:spPr>
        <p:txBody>
          <a:bodyPr anchorCtr="0" anchor="t" bIns="50800" lIns="50800" spcFirstLastPara="1" rIns="50800" wrap="square" tIns="50800">
            <a:normAutofit/>
          </a:bodyPr>
          <a:lstStyle/>
          <a:p>
            <a:pPr indent="-228600" lvl="0" marL="228600" marR="0" rtl="0" algn="ctr">
              <a:lnSpc>
                <a:spcPct val="100000"/>
              </a:lnSpc>
              <a:spcBef>
                <a:spcPts val="0"/>
              </a:spcBef>
              <a:spcAft>
                <a:spcPts val="0"/>
              </a:spcAft>
              <a:buClr>
                <a:srgbClr val="FFFFFF"/>
              </a:buClr>
              <a:buSzPts val="5400"/>
              <a:buFont typeface="Helvetica Neue"/>
              <a:buNone/>
            </a:pPr>
            <a:r>
              <a:rPr b="0" i="0" lang="en-US" sz="5400" u="none" cap="none" strike="noStrike">
                <a:solidFill>
                  <a:srgbClr val="FFFFFF"/>
                </a:solidFill>
                <a:latin typeface="Helvetica Neue"/>
                <a:ea typeface="Helvetica Neue"/>
                <a:cs typeface="Helvetica Neue"/>
                <a:sym typeface="Helvetica Neue"/>
              </a:rPr>
              <a:t>Improve your self-talk</a:t>
            </a:r>
            <a:endParaRPr/>
          </a:p>
        </p:txBody>
      </p:sp>
      <p:sp>
        <p:nvSpPr>
          <p:cNvPr id="530" name="Google Shape;530;p68"/>
          <p:cNvSpPr txBox="1"/>
          <p:nvPr/>
        </p:nvSpPr>
        <p:spPr>
          <a:xfrm>
            <a:off x="7193536" y="9064690"/>
            <a:ext cx="3861435" cy="4321599"/>
          </a:xfrm>
          <a:prstGeom prst="rect">
            <a:avLst/>
          </a:prstGeom>
          <a:noFill/>
          <a:ln>
            <a:noFill/>
          </a:ln>
        </p:spPr>
        <p:txBody>
          <a:bodyPr anchorCtr="0" anchor="t" bIns="50800" lIns="50800" spcFirstLastPara="1" rIns="50800" wrap="square" tIns="50800">
            <a:normAutofit/>
          </a:bodyPr>
          <a:lstStyle/>
          <a:p>
            <a:pPr indent="-146303" lvl="0" marL="146303" marR="0" rtl="0" algn="ctr">
              <a:lnSpc>
                <a:spcPct val="100000"/>
              </a:lnSpc>
              <a:spcBef>
                <a:spcPts val="0"/>
              </a:spcBef>
              <a:spcAft>
                <a:spcPts val="0"/>
              </a:spcAft>
              <a:buClr>
                <a:srgbClr val="000000"/>
              </a:buClr>
              <a:buSzPts val="4000"/>
              <a:buFont typeface="Helvetica Neue"/>
              <a:buNone/>
            </a:pPr>
            <a:r>
              <a:rPr b="0" i="0" lang="en-US" sz="4000" u="none" cap="none" strike="noStrike">
                <a:solidFill>
                  <a:srgbClr val="000000"/>
                </a:solidFill>
                <a:latin typeface="Helvetica Neue"/>
                <a:ea typeface="Helvetica Neue"/>
                <a:cs typeface="Helvetica Neue"/>
                <a:sym typeface="Helvetica Neue"/>
              </a:rPr>
              <a:t>Work strategically while employing self-compassion</a:t>
            </a:r>
            <a:endParaRPr/>
          </a:p>
        </p:txBody>
      </p:sp>
      <p:sp>
        <p:nvSpPr>
          <p:cNvPr id="531" name="Google Shape;531;p68"/>
          <p:cNvSpPr txBox="1"/>
          <p:nvPr/>
        </p:nvSpPr>
        <p:spPr>
          <a:xfrm>
            <a:off x="13381434" y="9743324"/>
            <a:ext cx="3861435" cy="4321598"/>
          </a:xfrm>
          <a:prstGeom prst="rect">
            <a:avLst/>
          </a:prstGeom>
          <a:noFill/>
          <a:ln>
            <a:noFill/>
          </a:ln>
        </p:spPr>
        <p:txBody>
          <a:bodyPr anchorCtr="0" anchor="t" bIns="50800" lIns="50800" spcFirstLastPara="1" rIns="50800" wrap="square" tIns="50800">
            <a:normAutofit/>
          </a:bodyPr>
          <a:lstStyle/>
          <a:p>
            <a:pPr indent="-228600" lvl="0" marL="228600" marR="0" rtl="0" algn="ctr">
              <a:lnSpc>
                <a:spcPct val="100000"/>
              </a:lnSpc>
              <a:spcBef>
                <a:spcPts val="0"/>
              </a:spcBef>
              <a:spcAft>
                <a:spcPts val="0"/>
              </a:spcAft>
              <a:buClr>
                <a:srgbClr val="000000"/>
              </a:buClr>
              <a:buSzPts val="5100"/>
              <a:buFont typeface="Helvetica Neue"/>
              <a:buNone/>
            </a:pPr>
            <a:r>
              <a:rPr b="0" i="0" lang="en-US" sz="5100" u="none" cap="none" strike="noStrike">
                <a:solidFill>
                  <a:srgbClr val="000000"/>
                </a:solidFill>
                <a:latin typeface="Helvetica Neue"/>
                <a:ea typeface="Helvetica Neue"/>
                <a:cs typeface="Helvetica Neue"/>
                <a:sym typeface="Helvetica Neue"/>
              </a:rPr>
              <a:t>Invest in mentoring</a:t>
            </a:r>
            <a:endParaRPr/>
          </a:p>
        </p:txBody>
      </p:sp>
      <p:sp>
        <p:nvSpPr>
          <p:cNvPr id="532" name="Google Shape;532;p68"/>
          <p:cNvSpPr txBox="1"/>
          <p:nvPr/>
        </p:nvSpPr>
        <p:spPr>
          <a:xfrm>
            <a:off x="2203286" y="199800"/>
            <a:ext cx="20828002" cy="4534676"/>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10800"/>
              <a:buFont typeface="Helvetica Neue"/>
              <a:buNone/>
            </a:pPr>
            <a:r>
              <a:rPr b="0" i="0" lang="en-US" sz="10800" u="none" cap="none" strike="noStrike">
                <a:solidFill>
                  <a:srgbClr val="000000"/>
                </a:solidFill>
                <a:latin typeface="Helvetica Neue"/>
                <a:ea typeface="Helvetica Neue"/>
                <a:cs typeface="Helvetica Neue"/>
                <a:sym typeface="Helvetica Neue"/>
              </a:rPr>
              <a:t>The Winning Formula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7 Day Challenge Mockup PC BW.png" id="537" name="Google Shape;537;p69"/>
          <p:cNvPicPr preferRelativeResize="0"/>
          <p:nvPr/>
        </p:nvPicPr>
        <p:blipFill rotWithShape="1">
          <a:blip r:embed="rId3">
            <a:alphaModFix/>
          </a:blip>
          <a:srcRect b="0" l="13081" r="13081" t="0"/>
          <a:stretch/>
        </p:blipFill>
        <p:spPr>
          <a:xfrm>
            <a:off x="5644674" y="538491"/>
            <a:ext cx="13531665" cy="12217611"/>
          </a:xfrm>
          <a:prstGeom prst="rect">
            <a:avLst/>
          </a:prstGeom>
          <a:noFill/>
          <a:ln>
            <a:noFill/>
          </a:ln>
          <a:effectLst>
            <a:outerShdw blurRad="254000" rotWithShape="0" dir="16200000" dist="127000">
              <a:srgbClr val="000000">
                <a:alpha val="69803"/>
              </a:srgbClr>
            </a:outerShdw>
          </a:effectLst>
        </p:spPr>
      </p:pic>
      <p:sp>
        <p:nvSpPr>
          <p:cNvPr id="538" name="Google Shape;538;p69"/>
          <p:cNvSpPr txBox="1"/>
          <p:nvPr/>
        </p:nvSpPr>
        <p:spPr>
          <a:xfrm>
            <a:off x="6649529" y="708647"/>
            <a:ext cx="11084942" cy="135114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0"/>
              <a:buFont typeface="Helvetica Neue Light"/>
              <a:buNone/>
            </a:pPr>
            <a:r>
              <a:rPr b="0" i="0" lang="en-US" sz="9000" u="none" cap="none" strike="noStrike">
                <a:solidFill>
                  <a:srgbClr val="000000"/>
                </a:solidFill>
                <a:latin typeface="Helvetica Neue Light"/>
                <a:ea typeface="Helvetica Neue Light"/>
                <a:cs typeface="Helvetica Neue Light"/>
                <a:sym typeface="Helvetica Neue Light"/>
              </a:rPr>
              <a:t>Claim Your Bonus Gift!</a:t>
            </a:r>
            <a:endParaRPr/>
          </a:p>
        </p:txBody>
      </p:sp>
      <p:sp>
        <p:nvSpPr>
          <p:cNvPr id="539" name="Google Shape;539;p69"/>
          <p:cNvSpPr txBox="1"/>
          <p:nvPr/>
        </p:nvSpPr>
        <p:spPr>
          <a:xfrm>
            <a:off x="12022608" y="6757845"/>
            <a:ext cx="338784" cy="19738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69"/>
          <p:cNvSpPr txBox="1"/>
          <p:nvPr/>
        </p:nvSpPr>
        <p:spPr>
          <a:xfrm>
            <a:off x="6378844" y="11653282"/>
            <a:ext cx="11626312" cy="6789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700"/>
              <a:buFont typeface="Arial"/>
              <a:buNone/>
            </a:pPr>
            <a:r>
              <a:rPr b="0" i="0" lang="en-US" sz="4700" u="none" cap="none" strike="noStrike">
                <a:solidFill>
                  <a:srgbClr val="000000"/>
                </a:solidFill>
                <a:latin typeface="Arial"/>
                <a:ea typeface="Arial"/>
                <a:cs typeface="Arial"/>
                <a:sym typeface="Arial"/>
              </a:rPr>
              <a:t>Sign up at: </a:t>
            </a:r>
            <a:r>
              <a:rPr b="0" i="0" lang="en-US" sz="4700" u="none" cap="none" strike="noStrike">
                <a:solidFill>
                  <a:srgbClr val="FF40FF"/>
                </a:solidFill>
                <a:latin typeface="Arial"/>
                <a:ea typeface="Arial"/>
                <a:cs typeface="Arial"/>
                <a:sym typeface="Arial"/>
              </a:rPr>
              <a:t>www.7dayburnoutchallenge.com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5396"/>
        </a:solidFill>
      </p:bgPr>
    </p:bg>
    <p:spTree>
      <p:nvGrpSpPr>
        <p:cNvPr id="544" name="Shape 544"/>
        <p:cNvGrpSpPr/>
        <p:nvPr/>
      </p:nvGrpSpPr>
      <p:grpSpPr>
        <a:xfrm>
          <a:off x="0" y="0"/>
          <a:ext cx="0" cy="0"/>
          <a:chOff x="0" y="0"/>
          <a:chExt cx="0" cy="0"/>
        </a:xfrm>
      </p:grpSpPr>
      <p:pic>
        <p:nvPicPr>
          <p:cNvPr descr="Sharon Grossman_216.jpg" id="545" name="Google Shape;545;p70"/>
          <p:cNvPicPr preferRelativeResize="0"/>
          <p:nvPr/>
        </p:nvPicPr>
        <p:blipFill rotWithShape="1">
          <a:blip r:embed="rId3">
            <a:alphaModFix/>
          </a:blip>
          <a:srcRect b="0" l="0" r="0" t="0"/>
          <a:stretch/>
        </p:blipFill>
        <p:spPr>
          <a:xfrm>
            <a:off x="-8777" y="0"/>
            <a:ext cx="9144002" cy="13716002"/>
          </a:xfrm>
          <a:prstGeom prst="rect">
            <a:avLst/>
          </a:prstGeom>
          <a:noFill/>
          <a:ln>
            <a:noFill/>
          </a:ln>
        </p:spPr>
      </p:pic>
      <p:sp>
        <p:nvSpPr>
          <p:cNvPr id="546" name="Google Shape;546;p70"/>
          <p:cNvSpPr txBox="1"/>
          <p:nvPr/>
        </p:nvSpPr>
        <p:spPr>
          <a:xfrm>
            <a:off x="10621253" y="5576087"/>
            <a:ext cx="11929162" cy="32622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800"/>
              <a:buFont typeface="Helvetica Neue Light"/>
              <a:buNone/>
            </a:pPr>
            <a:r>
              <a:rPr b="0" i="0" lang="en-US" sz="10800" u="none" cap="none" strike="noStrike">
                <a:solidFill>
                  <a:srgbClr val="000000"/>
                </a:solidFill>
                <a:latin typeface="Helvetica Neue Light"/>
                <a:ea typeface="Helvetica Neue Light"/>
                <a:cs typeface="Helvetica Neue Light"/>
                <a:sym typeface="Helvetica Neue Light"/>
              </a:rPr>
              <a:t>Do Your Life’s Work.</a:t>
            </a:r>
            <a:endParaRPr/>
          </a:p>
          <a:p>
            <a:pPr indent="0" lvl="0" marL="0" marR="0" rtl="0" algn="ctr">
              <a:lnSpc>
                <a:spcPct val="100000"/>
              </a:lnSpc>
              <a:spcBef>
                <a:spcPts val="0"/>
              </a:spcBef>
              <a:spcAft>
                <a:spcPts val="0"/>
              </a:spcAft>
              <a:buClr>
                <a:srgbClr val="000000"/>
              </a:buClr>
              <a:buSzPts val="10800"/>
              <a:buFont typeface="Helvetica Neue Light"/>
              <a:buNone/>
            </a:pPr>
            <a:r>
              <a:rPr b="0" i="0" lang="en-US" sz="10800" u="none" cap="none" strike="noStrike">
                <a:solidFill>
                  <a:srgbClr val="000000"/>
                </a:solidFill>
                <a:latin typeface="Helvetica Neue Light"/>
                <a:ea typeface="Helvetica Neue Light"/>
                <a:cs typeface="Helvetica Neue Light"/>
                <a:sym typeface="Helvetica Neue Light"/>
              </a:rPr>
              <a:t>Smart.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phone.jpg" id="551" name="Google Shape;551;p71"/>
          <p:cNvPicPr preferRelativeResize="0"/>
          <p:nvPr/>
        </p:nvPicPr>
        <p:blipFill rotWithShape="1">
          <a:blip r:embed="rId3">
            <a:alphaModFix/>
          </a:blip>
          <a:srcRect b="0" l="0" r="0" t="0"/>
          <a:stretch/>
        </p:blipFill>
        <p:spPr>
          <a:xfrm>
            <a:off x="-27603" y="-1286234"/>
            <a:ext cx="24439205" cy="16288468"/>
          </a:xfrm>
          <a:prstGeom prst="rect">
            <a:avLst/>
          </a:prstGeom>
          <a:noFill/>
          <a:ln>
            <a:noFill/>
          </a:ln>
        </p:spPr>
      </p:pic>
      <p:sp>
        <p:nvSpPr>
          <p:cNvPr id="552" name="Google Shape;552;p71"/>
          <p:cNvSpPr txBox="1"/>
          <p:nvPr/>
        </p:nvSpPr>
        <p:spPr>
          <a:xfrm rot="-120000">
            <a:off x="6287077" y="4289693"/>
            <a:ext cx="11259539" cy="1505950"/>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FFFFFF"/>
              </a:buClr>
              <a:buSzPts val="4900"/>
              <a:buFont typeface="Helvetica Neue"/>
              <a:buNone/>
            </a:pPr>
            <a:r>
              <a:rPr b="1" i="0" lang="en-US" sz="4900" u="none" cap="none" strike="noStrike">
                <a:solidFill>
                  <a:srgbClr val="FFFFFF"/>
                </a:solidFill>
                <a:latin typeface="Helvetica Neue"/>
                <a:ea typeface="Helvetica Neue"/>
                <a:cs typeface="Helvetica Neue"/>
                <a:sym typeface="Helvetica Neue"/>
              </a:rPr>
              <a:t>BOOK IN </a:t>
            </a:r>
            <a:endParaRPr/>
          </a:p>
          <a:p>
            <a:pPr indent="-228600" lvl="0" marL="228600" marR="0" rtl="0" algn="ctr">
              <a:lnSpc>
                <a:spcPct val="100000"/>
              </a:lnSpc>
              <a:spcBef>
                <a:spcPts val="0"/>
              </a:spcBef>
              <a:spcAft>
                <a:spcPts val="0"/>
              </a:spcAft>
              <a:buClr>
                <a:srgbClr val="FFFFFF"/>
              </a:buClr>
              <a:buSzPts val="4900"/>
              <a:buFont typeface="Helvetica Neue"/>
              <a:buNone/>
            </a:pPr>
            <a:r>
              <a:rPr b="1" i="0" lang="en-US" sz="4900" u="none" cap="none" strike="noStrike">
                <a:solidFill>
                  <a:srgbClr val="FFFFFF"/>
                </a:solidFill>
                <a:latin typeface="Helvetica Neue"/>
                <a:ea typeface="Helvetica Neue"/>
                <a:cs typeface="Helvetica Neue"/>
                <a:sym typeface="Helvetica Neue"/>
              </a:rPr>
              <a:t>A CALL</a:t>
            </a:r>
            <a:endParaRPr/>
          </a:p>
        </p:txBody>
      </p:sp>
      <p:sp>
        <p:nvSpPr>
          <p:cNvPr id="553" name="Google Shape;553;p71"/>
          <p:cNvSpPr/>
          <p:nvPr/>
        </p:nvSpPr>
        <p:spPr>
          <a:xfrm>
            <a:off x="15846113" y="1499048"/>
            <a:ext cx="6042922" cy="3868662"/>
          </a:xfrm>
          <a:prstGeom prst="wedgeEllipseCallout">
            <a:avLst>
              <a:gd fmla="val -49481" name="adj1"/>
              <a:gd fmla="val 62968" name="adj2"/>
            </a:avLst>
          </a:prstGeom>
          <a:solidFill>
            <a:srgbClr val="B15CD4"/>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1"/>
          <p:cNvSpPr/>
          <p:nvPr/>
        </p:nvSpPr>
        <p:spPr>
          <a:xfrm flipH="1">
            <a:off x="3055678" y="1789856"/>
            <a:ext cx="5095359" cy="3868662"/>
          </a:xfrm>
          <a:prstGeom prst="wedgeEllipseCallout">
            <a:avLst>
              <a:gd fmla="val -49385" name="adj1"/>
              <a:gd fmla="val 62968" name="adj2"/>
            </a:avLst>
          </a:prstGeom>
          <a:solidFill>
            <a:srgbClr val="EEB487"/>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1"/>
          <p:cNvSpPr/>
          <p:nvPr/>
        </p:nvSpPr>
        <p:spPr>
          <a:xfrm flipH="1" rot="10800000">
            <a:off x="15846113" y="8716596"/>
            <a:ext cx="6267336" cy="3868663"/>
          </a:xfrm>
          <a:prstGeom prst="wedgeEllipseCallout">
            <a:avLst>
              <a:gd fmla="val -49500" name="adj1"/>
              <a:gd fmla="val 62968" name="adj2"/>
            </a:avLst>
          </a:prstGeom>
          <a:solidFill>
            <a:srgbClr val="8AB588"/>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1"/>
          <p:cNvSpPr txBox="1"/>
          <p:nvPr/>
        </p:nvSpPr>
        <p:spPr>
          <a:xfrm>
            <a:off x="3292349" y="3048966"/>
            <a:ext cx="4275357" cy="1229866"/>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4000"/>
              <a:buFont typeface="Helvetica Neue Light"/>
              <a:buNone/>
            </a:pPr>
            <a:r>
              <a:rPr b="0" i="0" lang="en-US" sz="4000" u="none" cap="none" strike="noStrike">
                <a:solidFill>
                  <a:srgbClr val="000000"/>
                </a:solidFill>
                <a:latin typeface="Helvetica Neue Light"/>
                <a:ea typeface="Helvetica Neue Light"/>
                <a:cs typeface="Helvetica Neue Light"/>
                <a:sym typeface="Helvetica Neue Light"/>
              </a:rPr>
              <a:t>Gain clarity about your goals</a:t>
            </a:r>
            <a:endParaRPr/>
          </a:p>
        </p:txBody>
      </p:sp>
      <p:sp>
        <p:nvSpPr>
          <p:cNvPr id="557" name="Google Shape;557;p71"/>
          <p:cNvSpPr txBox="1"/>
          <p:nvPr/>
        </p:nvSpPr>
        <p:spPr>
          <a:xfrm>
            <a:off x="16242384" y="2795430"/>
            <a:ext cx="5120881" cy="1229866"/>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4000"/>
              <a:buFont typeface="Helvetica Neue Light"/>
              <a:buNone/>
            </a:pPr>
            <a:r>
              <a:rPr b="0" i="0" lang="en-US" sz="4000" u="none" cap="none" strike="noStrike">
                <a:solidFill>
                  <a:srgbClr val="000000"/>
                </a:solidFill>
                <a:latin typeface="Helvetica Neue Light"/>
                <a:ea typeface="Helvetica Neue Light"/>
                <a:cs typeface="Helvetica Neue Light"/>
                <a:sym typeface="Helvetica Neue Light"/>
              </a:rPr>
              <a:t>Uncover the patterns that keep you stuck</a:t>
            </a:r>
            <a:endParaRPr/>
          </a:p>
        </p:txBody>
      </p:sp>
      <p:sp>
        <p:nvSpPr>
          <p:cNvPr id="558" name="Google Shape;558;p71"/>
          <p:cNvSpPr txBox="1"/>
          <p:nvPr/>
        </p:nvSpPr>
        <p:spPr>
          <a:xfrm>
            <a:off x="16197623" y="9768665"/>
            <a:ext cx="5210405" cy="1852166"/>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4000"/>
              <a:buFont typeface="Helvetica Neue Light"/>
              <a:buNone/>
            </a:pPr>
            <a:r>
              <a:rPr b="0" i="0" lang="en-US" sz="4000" u="none" cap="none" strike="noStrike">
                <a:solidFill>
                  <a:srgbClr val="000000"/>
                </a:solidFill>
                <a:latin typeface="Helvetica Neue Light"/>
                <a:ea typeface="Helvetica Neue Light"/>
                <a:cs typeface="Helvetica Neue Light"/>
                <a:sym typeface="Helvetica Neue Light"/>
              </a:rPr>
              <a:t>Create a step-by-step plan to living life on your terms</a:t>
            </a:r>
            <a:endParaRPr/>
          </a:p>
        </p:txBody>
      </p:sp>
      <p:sp>
        <p:nvSpPr>
          <p:cNvPr id="559" name="Google Shape;559;p71"/>
          <p:cNvSpPr/>
          <p:nvPr/>
        </p:nvSpPr>
        <p:spPr>
          <a:xfrm rot="10800000">
            <a:off x="2157110" y="7964654"/>
            <a:ext cx="7104293" cy="2997885"/>
          </a:xfrm>
          <a:prstGeom prst="wedgeEllipseCallout">
            <a:avLst>
              <a:gd fmla="val -49559" name="adj1"/>
              <a:gd fmla="val 66735" name="adj2"/>
            </a:avLst>
          </a:prstGeom>
          <a:solidFill>
            <a:srgbClr val="73FD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1"/>
          <p:cNvSpPr txBox="1"/>
          <p:nvPr/>
        </p:nvSpPr>
        <p:spPr>
          <a:xfrm>
            <a:off x="2238293" y="8762138"/>
            <a:ext cx="6941761" cy="1167839"/>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4000"/>
              <a:buFont typeface="Helvetica Neue Light"/>
              <a:buNone/>
            </a:pPr>
            <a:r>
              <a:rPr b="0" i="0" lang="en-US" sz="4000" u="none" cap="none" strike="noStrike">
                <a:solidFill>
                  <a:srgbClr val="000000"/>
                </a:solidFill>
                <a:latin typeface="Helvetica Neue Light"/>
                <a:ea typeface="Helvetica Neue Light"/>
                <a:cs typeface="Helvetica Neue Light"/>
                <a:sym typeface="Helvetica Neue Light"/>
              </a:rPr>
              <a:t>Go to: </a:t>
            </a:r>
            <a:r>
              <a:rPr b="0" i="0" lang="en-US" sz="3600" u="sng" cap="none" strike="noStrike">
                <a:solidFill>
                  <a:schemeClr val="hlink"/>
                </a:solidFill>
                <a:latin typeface="Helvetica Neue Light"/>
                <a:ea typeface="Helvetica Neue Light"/>
                <a:cs typeface="Helvetica Neue Light"/>
                <a:sym typeface="Helvetica Neue Light"/>
                <a:hlinkClick r:id="rId4"/>
              </a:rPr>
              <a:t>www.BookAChatWithSharon.com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pyramid.png" id="171" name="Google Shape;171;p27"/>
          <p:cNvPicPr preferRelativeResize="0"/>
          <p:nvPr/>
        </p:nvPicPr>
        <p:blipFill rotWithShape="1">
          <a:blip r:embed="rId3">
            <a:alphaModFix/>
          </a:blip>
          <a:srcRect b="0" l="0" r="0" t="0"/>
          <a:stretch/>
        </p:blipFill>
        <p:spPr>
          <a:xfrm>
            <a:off x="5814890" y="1941715"/>
            <a:ext cx="15192234" cy="11736490"/>
          </a:xfrm>
          <a:prstGeom prst="rect">
            <a:avLst/>
          </a:prstGeom>
          <a:noFill/>
          <a:ln>
            <a:noFill/>
          </a:ln>
        </p:spPr>
      </p:pic>
      <p:sp>
        <p:nvSpPr>
          <p:cNvPr id="172" name="Google Shape;172;p27"/>
          <p:cNvSpPr txBox="1"/>
          <p:nvPr>
            <p:ph idx="4294967295" type="body"/>
          </p:nvPr>
        </p:nvSpPr>
        <p:spPr>
          <a:xfrm>
            <a:off x="1778000" y="831503"/>
            <a:ext cx="20828000" cy="1587503"/>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4400"/>
              <a:buFont typeface="Helvetica Neue Light"/>
              <a:buNone/>
            </a:pPr>
            <a:r>
              <a:rPr b="1" lang="en-US" sz="4400">
                <a:latin typeface="Helvetica Neue"/>
                <a:ea typeface="Helvetica Neue"/>
                <a:cs typeface="Helvetica Neue"/>
                <a:sym typeface="Helvetica Neue"/>
              </a:rPr>
              <a:t>Burnout Pyramid</a:t>
            </a:r>
            <a:endParaRPr/>
          </a:p>
        </p:txBody>
      </p:sp>
      <p:sp>
        <p:nvSpPr>
          <p:cNvPr id="173" name="Google Shape;173;p27"/>
          <p:cNvSpPr txBox="1"/>
          <p:nvPr/>
        </p:nvSpPr>
        <p:spPr>
          <a:xfrm rot="-1458206">
            <a:off x="12491518" y="10466928"/>
            <a:ext cx="4584853"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Engagement = 100%</a:t>
            </a:r>
            <a:endParaRPr/>
          </a:p>
        </p:txBody>
      </p:sp>
      <p:sp>
        <p:nvSpPr>
          <p:cNvPr id="174" name="Google Shape;174;p27"/>
          <p:cNvSpPr txBox="1"/>
          <p:nvPr/>
        </p:nvSpPr>
        <p:spPr>
          <a:xfrm rot="-1458206">
            <a:off x="12378262" y="8792040"/>
            <a:ext cx="4316528"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Engagement = 75%</a:t>
            </a:r>
            <a:endParaRPr/>
          </a:p>
        </p:txBody>
      </p:sp>
      <p:sp>
        <p:nvSpPr>
          <p:cNvPr id="175" name="Google Shape;175;p27"/>
          <p:cNvSpPr txBox="1"/>
          <p:nvPr/>
        </p:nvSpPr>
        <p:spPr>
          <a:xfrm rot="-1458206">
            <a:off x="12027244" y="7245328"/>
            <a:ext cx="4316528"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Engagement = 50%</a:t>
            </a:r>
            <a:endParaRPr/>
          </a:p>
        </p:txBody>
      </p:sp>
      <p:sp>
        <p:nvSpPr>
          <p:cNvPr id="176" name="Google Shape;176;p27"/>
          <p:cNvSpPr txBox="1"/>
          <p:nvPr/>
        </p:nvSpPr>
        <p:spPr>
          <a:xfrm rot="-1458206">
            <a:off x="11671524" y="5541018"/>
            <a:ext cx="4316527"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Engagement = 25%</a:t>
            </a:r>
            <a:endParaRPr/>
          </a:p>
        </p:txBody>
      </p:sp>
      <p:sp>
        <p:nvSpPr>
          <p:cNvPr id="177" name="Google Shape;177;p27"/>
          <p:cNvSpPr txBox="1"/>
          <p:nvPr/>
        </p:nvSpPr>
        <p:spPr>
          <a:xfrm rot="-1458206">
            <a:off x="11082105" y="4134162"/>
            <a:ext cx="4048202"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Engagement = 0%</a:t>
            </a:r>
            <a:endParaRPr/>
          </a:p>
        </p:txBody>
      </p:sp>
      <p:sp>
        <p:nvSpPr>
          <p:cNvPr id="178" name="Google Shape;178;p27"/>
          <p:cNvSpPr txBox="1"/>
          <p:nvPr/>
        </p:nvSpPr>
        <p:spPr>
          <a:xfrm rot="1500000">
            <a:off x="8012417" y="11122159"/>
            <a:ext cx="1675258"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Stage 1</a:t>
            </a:r>
            <a:endParaRPr/>
          </a:p>
        </p:txBody>
      </p:sp>
      <p:sp>
        <p:nvSpPr>
          <p:cNvPr id="179" name="Google Shape;179;p27"/>
          <p:cNvSpPr txBox="1"/>
          <p:nvPr/>
        </p:nvSpPr>
        <p:spPr>
          <a:xfrm rot="1500000">
            <a:off x="8303225" y="9353666"/>
            <a:ext cx="1675258" cy="557989"/>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Stage 2</a:t>
            </a:r>
            <a:endParaRPr/>
          </a:p>
        </p:txBody>
      </p:sp>
      <p:sp>
        <p:nvSpPr>
          <p:cNvPr id="180" name="Google Shape;180;p27"/>
          <p:cNvSpPr txBox="1"/>
          <p:nvPr/>
        </p:nvSpPr>
        <p:spPr>
          <a:xfrm rot="1500000">
            <a:off x="8724447" y="7772381"/>
            <a:ext cx="1675258" cy="557989"/>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Stage 3</a:t>
            </a:r>
            <a:endParaRPr/>
          </a:p>
        </p:txBody>
      </p:sp>
      <p:sp>
        <p:nvSpPr>
          <p:cNvPr id="181" name="Google Shape;181;p27"/>
          <p:cNvSpPr txBox="1"/>
          <p:nvPr/>
        </p:nvSpPr>
        <p:spPr>
          <a:xfrm rot="1500000">
            <a:off x="9052062" y="6191097"/>
            <a:ext cx="1675258" cy="557989"/>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Stage 4</a:t>
            </a:r>
            <a:endParaRPr/>
          </a:p>
        </p:txBody>
      </p:sp>
      <p:sp>
        <p:nvSpPr>
          <p:cNvPr id="182" name="Google Shape;182;p27"/>
          <p:cNvSpPr txBox="1"/>
          <p:nvPr/>
        </p:nvSpPr>
        <p:spPr>
          <a:xfrm rot="1500000">
            <a:off x="9344284" y="4652769"/>
            <a:ext cx="1675258" cy="557988"/>
          </a:xfrm>
          <a:prstGeom prst="rect">
            <a:avLst/>
          </a:prstGeom>
          <a:noFill/>
          <a:ln>
            <a:noFill/>
          </a:ln>
        </p:spPr>
        <p:txBody>
          <a:bodyPr anchorCtr="0" anchor="t" bIns="0" lIns="0" spcFirstLastPara="1" rIns="0" wrap="square" tIns="0">
            <a:spAutoFit/>
          </a:bodyPr>
          <a:lstStyle/>
          <a:p>
            <a:pPr indent="-228600" lvl="0" marL="228600" marR="0" rtl="0" algn="ctr">
              <a:lnSpc>
                <a:spcPct val="100000"/>
              </a:lnSpc>
              <a:spcBef>
                <a:spcPts val="0"/>
              </a:spcBef>
              <a:spcAft>
                <a:spcPts val="0"/>
              </a:spcAft>
              <a:buClr>
                <a:srgbClr val="000000"/>
              </a:buClr>
              <a:buSzPts val="3800"/>
              <a:buFont typeface="Helvetica Neue"/>
              <a:buNone/>
            </a:pPr>
            <a:r>
              <a:rPr b="0" i="0" lang="en-US" sz="3800" u="none" cap="none" strike="noStrike">
                <a:solidFill>
                  <a:srgbClr val="000000"/>
                </a:solidFill>
                <a:latin typeface="Helvetica Neue"/>
                <a:ea typeface="Helvetica Neue"/>
                <a:cs typeface="Helvetica Neue"/>
                <a:sym typeface="Helvetica Neue"/>
              </a:rPr>
              <a:t>Stage 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186" name="Shape 186"/>
        <p:cNvGrpSpPr/>
        <p:nvPr/>
      </p:nvGrpSpPr>
      <p:grpSpPr>
        <a:xfrm>
          <a:off x="0" y="0"/>
          <a:ext cx="0" cy="0"/>
          <a:chOff x="0" y="0"/>
          <a:chExt cx="0" cy="0"/>
        </a:xfrm>
      </p:grpSpPr>
      <p:pic>
        <p:nvPicPr>
          <p:cNvPr descr="banker.jpg" id="187" name="Google Shape;187;p28"/>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188" name="Google Shape;188;p28"/>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8"/>
          <p:cNvSpPr txBox="1"/>
          <p:nvPr/>
        </p:nvSpPr>
        <p:spPr>
          <a:xfrm>
            <a:off x="12243282" y="1396469"/>
            <a:ext cx="4910469" cy="217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Being in a high demand, high pressure, </a:t>
            </a:r>
            <a:r>
              <a:rPr b="0" i="0" lang="en-US" sz="3600" u="none" cap="none" strike="noStrike">
                <a:solidFill>
                  <a:srgbClr val="E72228"/>
                </a:solidFill>
                <a:latin typeface="Helvetica Neue"/>
                <a:ea typeface="Helvetica Neue"/>
                <a:cs typeface="Helvetica Neue"/>
                <a:sym typeface="Helvetica Neue"/>
              </a:rPr>
              <a:t>high stress</a:t>
            </a:r>
            <a:r>
              <a:rPr b="0" i="0" lang="en-US" sz="3600" u="none" cap="none" strike="noStrike">
                <a:solidFill>
                  <a:srgbClr val="1D2228"/>
                </a:solidFill>
                <a:latin typeface="Helvetica Neue"/>
                <a:ea typeface="Helvetica Neue"/>
                <a:cs typeface="Helvetica Neue"/>
                <a:sym typeface="Helvetica Neue"/>
              </a:rPr>
              <a:t> job isn’t for the faint of heart.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193" name="Shape 193"/>
        <p:cNvGrpSpPr/>
        <p:nvPr/>
      </p:nvGrpSpPr>
      <p:grpSpPr>
        <a:xfrm>
          <a:off x="0" y="0"/>
          <a:ext cx="0" cy="0"/>
          <a:chOff x="0" y="0"/>
          <a:chExt cx="0" cy="0"/>
        </a:xfrm>
      </p:grpSpPr>
      <p:pic>
        <p:nvPicPr>
          <p:cNvPr descr="banker.jpg" id="194" name="Google Shape;194;p29"/>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195" name="Google Shape;195;p29"/>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9"/>
          <p:cNvSpPr txBox="1"/>
          <p:nvPr/>
        </p:nvSpPr>
        <p:spPr>
          <a:xfrm>
            <a:off x="12243282" y="1958097"/>
            <a:ext cx="4910469" cy="107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My current job of 15 years enables me to…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00" name="Shape 200"/>
        <p:cNvGrpSpPr/>
        <p:nvPr/>
      </p:nvGrpSpPr>
      <p:grpSpPr>
        <a:xfrm>
          <a:off x="0" y="0"/>
          <a:ext cx="0" cy="0"/>
          <a:chOff x="0" y="0"/>
          <a:chExt cx="0" cy="0"/>
        </a:xfrm>
      </p:grpSpPr>
      <p:pic>
        <p:nvPicPr>
          <p:cNvPr descr="banker.jpg" id="201" name="Google Shape;201;p30"/>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02" name="Google Shape;202;p30"/>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0"/>
          <p:cNvSpPr txBox="1"/>
          <p:nvPr/>
        </p:nvSpPr>
        <p:spPr>
          <a:xfrm>
            <a:off x="11480834" y="1209260"/>
            <a:ext cx="6206765" cy="533300"/>
          </a:xfrm>
          <a:prstGeom prst="rect">
            <a:avLst/>
          </a:prstGeom>
          <a:noFill/>
          <a:ln>
            <a:noFill/>
          </a:ln>
        </p:spPr>
        <p:txBody>
          <a:bodyPr anchorCtr="0" anchor="t" bIns="0" lIns="0" spcFirstLastPara="1" rIns="0" wrap="square" tIns="0">
            <a:spAutoFit/>
          </a:bodyPr>
          <a:lstStyle/>
          <a:p>
            <a:pPr indent="-360947" lvl="0" marL="360947" marR="0" rtl="0" algn="l">
              <a:lnSpc>
                <a:spcPct val="100000"/>
              </a:lnSpc>
              <a:spcBef>
                <a:spcPts val="0"/>
              </a:spcBef>
              <a:spcAft>
                <a:spcPts val="0"/>
              </a:spcAft>
              <a:buClr>
                <a:srgbClr val="1D2228"/>
              </a:buClr>
              <a:buSzPts val="3600"/>
              <a:buFont typeface="Helvetica Neue"/>
              <a:buChar char="•"/>
            </a:pPr>
            <a:r>
              <a:rPr b="0" i="0" lang="en-US" sz="3600" u="none" cap="none" strike="noStrike">
                <a:solidFill>
                  <a:srgbClr val="1D2228"/>
                </a:solidFill>
                <a:latin typeface="Helvetica Neue"/>
                <a:ea typeface="Helvetica Neue"/>
                <a:cs typeface="Helvetica Neue"/>
                <a:sym typeface="Helvetica Neue"/>
              </a:rPr>
              <a:t>climb the corporate ladder</a:t>
            </a:r>
            <a:endParaRPr/>
          </a:p>
        </p:txBody>
      </p:sp>
      <p:sp>
        <p:nvSpPr>
          <p:cNvPr id="204" name="Google Shape;204;p30"/>
          <p:cNvSpPr txBox="1"/>
          <p:nvPr/>
        </p:nvSpPr>
        <p:spPr>
          <a:xfrm>
            <a:off x="11468134" y="1851086"/>
            <a:ext cx="6206765" cy="533299"/>
          </a:xfrm>
          <a:prstGeom prst="rect">
            <a:avLst/>
          </a:prstGeom>
          <a:noFill/>
          <a:ln>
            <a:noFill/>
          </a:ln>
        </p:spPr>
        <p:txBody>
          <a:bodyPr anchorCtr="0" anchor="t" bIns="0" lIns="0" spcFirstLastPara="1" rIns="0" wrap="square" tIns="0">
            <a:spAutoFit/>
          </a:bodyPr>
          <a:lstStyle/>
          <a:p>
            <a:pPr indent="-360947" lvl="0" marL="360947" marR="0" rtl="0" algn="l">
              <a:lnSpc>
                <a:spcPct val="100000"/>
              </a:lnSpc>
              <a:spcBef>
                <a:spcPts val="0"/>
              </a:spcBef>
              <a:spcAft>
                <a:spcPts val="0"/>
              </a:spcAft>
              <a:buClr>
                <a:srgbClr val="1D2228"/>
              </a:buClr>
              <a:buSzPts val="3600"/>
              <a:buFont typeface="Helvetica Neue"/>
              <a:buChar char="•"/>
            </a:pPr>
            <a:r>
              <a:rPr b="0" i="0" lang="en-US" sz="3600" u="none" cap="none" strike="noStrike">
                <a:solidFill>
                  <a:srgbClr val="1D2228"/>
                </a:solidFill>
                <a:latin typeface="Helvetica Neue"/>
                <a:ea typeface="Helvetica Neue"/>
                <a:cs typeface="Helvetica Neue"/>
                <a:sym typeface="Helvetica Neue"/>
              </a:rPr>
              <a:t>get accelerated promotions</a:t>
            </a:r>
            <a:endParaRPr/>
          </a:p>
        </p:txBody>
      </p:sp>
      <p:sp>
        <p:nvSpPr>
          <p:cNvPr id="205" name="Google Shape;205;p30"/>
          <p:cNvSpPr txBox="1"/>
          <p:nvPr/>
        </p:nvSpPr>
        <p:spPr>
          <a:xfrm>
            <a:off x="11396660" y="2527051"/>
            <a:ext cx="6883112" cy="533300"/>
          </a:xfrm>
          <a:prstGeom prst="rect">
            <a:avLst/>
          </a:prstGeom>
          <a:noFill/>
          <a:ln>
            <a:noFill/>
          </a:ln>
        </p:spPr>
        <p:txBody>
          <a:bodyPr anchorCtr="0" anchor="t" bIns="0" lIns="0" spcFirstLastPara="1" rIns="0" wrap="square" tIns="0">
            <a:spAutoFit/>
          </a:bodyPr>
          <a:lstStyle/>
          <a:p>
            <a:pPr indent="-360947" lvl="0" marL="360947" marR="0" rtl="0" algn="l">
              <a:lnSpc>
                <a:spcPct val="100000"/>
              </a:lnSpc>
              <a:spcBef>
                <a:spcPts val="0"/>
              </a:spcBef>
              <a:spcAft>
                <a:spcPts val="0"/>
              </a:spcAft>
              <a:buClr>
                <a:srgbClr val="1D2228"/>
              </a:buClr>
              <a:buSzPts val="3600"/>
              <a:buFont typeface="Helvetica Neue"/>
              <a:buChar char="•"/>
            </a:pPr>
            <a:r>
              <a:rPr b="0" i="0" lang="en-US" sz="3600" u="none" cap="none" strike="noStrike">
                <a:solidFill>
                  <a:srgbClr val="1D2228"/>
                </a:solidFill>
                <a:latin typeface="Helvetica Neue"/>
                <a:ea typeface="Helvetica Neue"/>
                <a:cs typeface="Helvetica Neue"/>
                <a:sym typeface="Helvetica Neue"/>
              </a:rPr>
              <a:t>consistently be a top performer</a:t>
            </a:r>
            <a:endParaRPr/>
          </a:p>
        </p:txBody>
      </p:sp>
      <p:sp>
        <p:nvSpPr>
          <p:cNvPr id="206" name="Google Shape;206;p30"/>
          <p:cNvSpPr txBox="1"/>
          <p:nvPr/>
        </p:nvSpPr>
        <p:spPr>
          <a:xfrm>
            <a:off x="11405926" y="3203017"/>
            <a:ext cx="6883112" cy="533299"/>
          </a:xfrm>
          <a:prstGeom prst="rect">
            <a:avLst/>
          </a:prstGeom>
          <a:noFill/>
          <a:ln>
            <a:noFill/>
          </a:ln>
        </p:spPr>
        <p:txBody>
          <a:bodyPr anchorCtr="0" anchor="t" bIns="0" lIns="0" spcFirstLastPara="1" rIns="0" wrap="square" tIns="0">
            <a:spAutoFit/>
          </a:bodyPr>
          <a:lstStyle/>
          <a:p>
            <a:pPr indent="-360947" lvl="0" marL="360947" marR="0" rtl="0" algn="l">
              <a:lnSpc>
                <a:spcPct val="100000"/>
              </a:lnSpc>
              <a:spcBef>
                <a:spcPts val="0"/>
              </a:spcBef>
              <a:spcAft>
                <a:spcPts val="0"/>
              </a:spcAft>
              <a:buClr>
                <a:srgbClr val="1D2228"/>
              </a:buClr>
              <a:buSzPts val="3600"/>
              <a:buFont typeface="Helvetica Neue"/>
              <a:buChar char="•"/>
            </a:pPr>
            <a:r>
              <a:rPr b="0" i="0" lang="en-US" sz="3600" u="none" cap="none" strike="noStrike">
                <a:solidFill>
                  <a:srgbClr val="1D2228"/>
                </a:solidFill>
                <a:latin typeface="Helvetica Neue"/>
                <a:ea typeface="Helvetica Neue"/>
                <a:cs typeface="Helvetica Neue"/>
                <a:sym typeface="Helvetica Neue"/>
              </a:rPr>
              <a:t>and have a salary to go with it!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09DB2"/>
        </a:solidFill>
      </p:bgPr>
    </p:bg>
    <p:spTree>
      <p:nvGrpSpPr>
        <p:cNvPr id="210" name="Shape 210"/>
        <p:cNvGrpSpPr/>
        <p:nvPr/>
      </p:nvGrpSpPr>
      <p:grpSpPr>
        <a:xfrm>
          <a:off x="0" y="0"/>
          <a:ext cx="0" cy="0"/>
          <a:chOff x="0" y="0"/>
          <a:chExt cx="0" cy="0"/>
        </a:xfrm>
      </p:grpSpPr>
      <p:pic>
        <p:nvPicPr>
          <p:cNvPr descr="banker.jpg" id="211" name="Google Shape;211;p31"/>
          <p:cNvPicPr preferRelativeResize="0"/>
          <p:nvPr/>
        </p:nvPicPr>
        <p:blipFill rotWithShape="1">
          <a:blip r:embed="rId3">
            <a:alphaModFix/>
          </a:blip>
          <a:srcRect b="0" l="0" r="0" t="0"/>
          <a:stretch/>
        </p:blipFill>
        <p:spPr>
          <a:xfrm>
            <a:off x="-47037" y="0"/>
            <a:ext cx="20546681" cy="13716002"/>
          </a:xfrm>
          <a:prstGeom prst="rect">
            <a:avLst/>
          </a:prstGeom>
          <a:noFill/>
          <a:ln>
            <a:noFill/>
          </a:ln>
        </p:spPr>
      </p:pic>
      <p:sp>
        <p:nvSpPr>
          <p:cNvPr id="212" name="Google Shape;212;p31"/>
          <p:cNvSpPr/>
          <p:nvPr/>
        </p:nvSpPr>
        <p:spPr>
          <a:xfrm>
            <a:off x="10641063" y="304501"/>
            <a:ext cx="8115021" cy="4372610"/>
          </a:xfrm>
          <a:prstGeom prst="wedgeEllipseCallout">
            <a:avLst>
              <a:gd fmla="val -49533" name="adj1"/>
              <a:gd fmla="val 63853" name="adj2"/>
            </a:avLst>
          </a:prstGeom>
          <a:solidFill>
            <a:srgbClr val="FFFFFF"/>
          </a:solidFill>
          <a:ln cap="flat" cmpd="sng" w="2540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1"/>
          <p:cNvSpPr txBox="1"/>
          <p:nvPr/>
        </p:nvSpPr>
        <p:spPr>
          <a:xfrm>
            <a:off x="11480834" y="1412460"/>
            <a:ext cx="6206765" cy="217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1D2228"/>
              </a:buClr>
              <a:buSzPts val="3600"/>
              <a:buFont typeface="Helvetica Neue"/>
              <a:buNone/>
            </a:pPr>
            <a:r>
              <a:rPr b="0" i="0" lang="en-US" sz="3600" u="none" cap="none" strike="noStrike">
                <a:solidFill>
                  <a:srgbClr val="1D2228"/>
                </a:solidFill>
                <a:latin typeface="Helvetica Neue"/>
                <a:ea typeface="Helvetica Neue"/>
                <a:cs typeface="Helvetica Neue"/>
                <a:sym typeface="Helvetica Neue"/>
              </a:rPr>
              <a:t>But glitz and glamour couldn’t mask the daily and sometimes hourly struggles of </a:t>
            </a:r>
            <a:r>
              <a:rPr b="0" i="0" lang="en-US" sz="3600" u="none" cap="none" strike="noStrike">
                <a:solidFill>
                  <a:srgbClr val="FA2228"/>
                </a:solidFill>
                <a:latin typeface="Helvetica Neue"/>
                <a:ea typeface="Helvetica Neue"/>
                <a:cs typeface="Helvetica Neue"/>
                <a:sym typeface="Helvetica Neue"/>
              </a:rPr>
              <a:t>burnout</a:t>
            </a:r>
            <a:r>
              <a:rPr b="0" i="0" lang="en-US" sz="3600" u="none" cap="none" strike="noStrike">
                <a:solidFill>
                  <a:srgbClr val="1D2228"/>
                </a:solidFill>
                <a:latin typeface="Helvetica Neue"/>
                <a:ea typeface="Helvetica Neue"/>
                <a:cs typeface="Helvetica Neue"/>
                <a:sym typeface="Helvetica Neue"/>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